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2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88A6DB-C586-496C-BE56-B02190CD58FB}" v="172" dt="2022-02-02T15:56:10.6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104" d="100"/>
          <a:sy n="104" d="100"/>
        </p:scale>
        <p:origin x="208" y="7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dra" userId="6425acad9924173a" providerId="LiveId" clId="{E788A6DB-C586-496C-BE56-B02190CD58FB}"/>
    <pc:docChg chg="modSld">
      <pc:chgData name="Sandra" userId="6425acad9924173a" providerId="LiveId" clId="{E788A6DB-C586-496C-BE56-B02190CD58FB}" dt="2022-02-02T15:56:10.624" v="171" actId="20577"/>
      <pc:docMkLst>
        <pc:docMk/>
      </pc:docMkLst>
      <pc:sldChg chg="modSp">
        <pc:chgData name="Sandra" userId="6425acad9924173a" providerId="LiveId" clId="{E788A6DB-C586-496C-BE56-B02190CD58FB}" dt="2022-02-02T15:56:10.624" v="171" actId="20577"/>
        <pc:sldMkLst>
          <pc:docMk/>
          <pc:sldMk cId="2571199029" sldId="323"/>
        </pc:sldMkLst>
        <pc:graphicFrameChg chg="mod">
          <ac:chgData name="Sandra" userId="6425acad9924173a" providerId="LiveId" clId="{E788A6DB-C586-496C-BE56-B02190CD58FB}" dt="2022-02-02T15:56:10.624" v="171" actId="20577"/>
          <ac:graphicFrameMkLst>
            <pc:docMk/>
            <pc:sldMk cId="2571199029" sldId="323"/>
            <ac:graphicFrameMk id="4" creationId="{3E149C1A-5372-4371-90E3-797C37BD9E21}"/>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974E67-6D06-4BD4-B7A0-DB06316582AD}" type="doc">
      <dgm:prSet loTypeId="urn:microsoft.com/office/officeart/2005/8/layout/process1" loCatId="process" qsTypeId="urn:microsoft.com/office/officeart/2005/8/quickstyle/simple1" qsCatId="simple" csTypeId="urn:microsoft.com/office/officeart/2005/8/colors/accent1_2" csCatId="accent1" phldr="1"/>
      <dgm:spPr/>
    </dgm:pt>
    <dgm:pt modelId="{07048029-53A0-4C9D-A0CD-AF3E1C5C9978}">
      <dgm:prSet phldrT="[Text]"/>
      <dgm:spPr/>
      <dgm:t>
        <a:bodyPr/>
        <a:lstStyle/>
        <a:p>
          <a:r>
            <a:rPr lang="en-US" dirty="0"/>
            <a:t>Need toaster</a:t>
          </a:r>
        </a:p>
      </dgm:t>
    </dgm:pt>
    <dgm:pt modelId="{2BD84121-17CC-4515-832C-8E89F879AFA2}" type="parTrans" cxnId="{01DD47E7-F61D-459A-A227-84FBDA8E3CBF}">
      <dgm:prSet/>
      <dgm:spPr/>
      <dgm:t>
        <a:bodyPr/>
        <a:lstStyle/>
        <a:p>
          <a:endParaRPr lang="en-US"/>
        </a:p>
      </dgm:t>
    </dgm:pt>
    <dgm:pt modelId="{3FD561C7-DC63-45AB-B437-3941CF40A40A}" type="sibTrans" cxnId="{01DD47E7-F61D-459A-A227-84FBDA8E3CBF}">
      <dgm:prSet/>
      <dgm:spPr/>
      <dgm:t>
        <a:bodyPr/>
        <a:lstStyle/>
        <a:p>
          <a:endParaRPr lang="en-US"/>
        </a:p>
      </dgm:t>
    </dgm:pt>
    <dgm:pt modelId="{5426D900-F90F-4691-BDD0-7C70EFC90136}">
      <dgm:prSet phldrT="[Text]"/>
      <dgm:spPr/>
      <dgm:t>
        <a:bodyPr/>
        <a:lstStyle/>
        <a:p>
          <a:r>
            <a:rPr lang="en-US" dirty="0"/>
            <a:t>Put bread in toaster</a:t>
          </a:r>
        </a:p>
      </dgm:t>
    </dgm:pt>
    <dgm:pt modelId="{14D2810A-0109-4C28-83A9-265E4805373F}" type="parTrans" cxnId="{0B29F795-62CF-4EE7-BF4C-DDC7C88A5000}">
      <dgm:prSet/>
      <dgm:spPr/>
      <dgm:t>
        <a:bodyPr/>
        <a:lstStyle/>
        <a:p>
          <a:endParaRPr lang="en-US"/>
        </a:p>
      </dgm:t>
    </dgm:pt>
    <dgm:pt modelId="{14CE9194-FFC1-40D1-BF16-7C2A52560194}" type="sibTrans" cxnId="{0B29F795-62CF-4EE7-BF4C-DDC7C88A5000}">
      <dgm:prSet/>
      <dgm:spPr/>
      <dgm:t>
        <a:bodyPr/>
        <a:lstStyle/>
        <a:p>
          <a:endParaRPr lang="en-US"/>
        </a:p>
      </dgm:t>
    </dgm:pt>
    <dgm:pt modelId="{51D18A05-AA59-434F-971E-A89A0F8972C0}">
      <dgm:prSet phldrT="[Text]"/>
      <dgm:spPr/>
      <dgm:t>
        <a:bodyPr/>
        <a:lstStyle/>
        <a:p>
          <a:r>
            <a:rPr lang="en-US" dirty="0"/>
            <a:t>Activate toaster</a:t>
          </a:r>
        </a:p>
      </dgm:t>
    </dgm:pt>
    <dgm:pt modelId="{B9261B07-928B-480A-A428-D7449DFC5EC3}" type="parTrans" cxnId="{B30626DB-240B-4AE6-8162-D5E73379DDA0}">
      <dgm:prSet/>
      <dgm:spPr/>
      <dgm:t>
        <a:bodyPr/>
        <a:lstStyle/>
        <a:p>
          <a:endParaRPr lang="en-US"/>
        </a:p>
      </dgm:t>
    </dgm:pt>
    <dgm:pt modelId="{74CC4728-4E51-471F-BC1B-C329D7F986B1}" type="sibTrans" cxnId="{B30626DB-240B-4AE6-8162-D5E73379DDA0}">
      <dgm:prSet/>
      <dgm:spPr/>
      <dgm:t>
        <a:bodyPr/>
        <a:lstStyle/>
        <a:p>
          <a:endParaRPr lang="en-US"/>
        </a:p>
      </dgm:t>
    </dgm:pt>
    <dgm:pt modelId="{ED4584AA-768B-4C7C-8B34-C99DEBC0C54F}">
      <dgm:prSet/>
      <dgm:spPr/>
      <dgm:t>
        <a:bodyPr/>
        <a:lstStyle/>
        <a:p>
          <a:r>
            <a:rPr lang="en-US" dirty="0"/>
            <a:t>Remove toast/</a:t>
          </a:r>
        </a:p>
        <a:p>
          <a:r>
            <a:rPr lang="en-US"/>
            <a:t>Retrieve</a:t>
          </a:r>
          <a:endParaRPr lang="en-US" dirty="0"/>
        </a:p>
      </dgm:t>
    </dgm:pt>
    <dgm:pt modelId="{D7A0EEDA-0727-451E-BAE3-105E7F0F5296}" type="parTrans" cxnId="{4312E247-4A93-43FF-9098-B725073E0F8E}">
      <dgm:prSet/>
      <dgm:spPr/>
      <dgm:t>
        <a:bodyPr/>
        <a:lstStyle/>
        <a:p>
          <a:endParaRPr lang="en-US"/>
        </a:p>
      </dgm:t>
    </dgm:pt>
    <dgm:pt modelId="{FE5178AB-8F75-461B-98AD-0C7D761B1929}" type="sibTrans" cxnId="{4312E247-4A93-43FF-9098-B725073E0F8E}">
      <dgm:prSet/>
      <dgm:spPr/>
      <dgm:t>
        <a:bodyPr/>
        <a:lstStyle/>
        <a:p>
          <a:endParaRPr lang="en-US"/>
        </a:p>
      </dgm:t>
    </dgm:pt>
    <dgm:pt modelId="{526DDCEE-50EC-4D4D-9C35-4035648C3906}" type="pres">
      <dgm:prSet presAssocID="{9B974E67-6D06-4BD4-B7A0-DB06316582AD}" presName="Name0" presStyleCnt="0">
        <dgm:presLayoutVars>
          <dgm:dir/>
          <dgm:resizeHandles val="exact"/>
        </dgm:presLayoutVars>
      </dgm:prSet>
      <dgm:spPr/>
    </dgm:pt>
    <dgm:pt modelId="{215D56CE-EF17-47DF-B7E1-63DD0C2D9FF2}" type="pres">
      <dgm:prSet presAssocID="{07048029-53A0-4C9D-A0CD-AF3E1C5C9978}" presName="node" presStyleLbl="node1" presStyleIdx="0" presStyleCnt="4">
        <dgm:presLayoutVars>
          <dgm:bulletEnabled val="1"/>
        </dgm:presLayoutVars>
      </dgm:prSet>
      <dgm:spPr/>
    </dgm:pt>
    <dgm:pt modelId="{8E2AF7D3-4912-437D-ADC3-AB905D756A48}" type="pres">
      <dgm:prSet presAssocID="{3FD561C7-DC63-45AB-B437-3941CF40A40A}" presName="sibTrans" presStyleLbl="sibTrans2D1" presStyleIdx="0" presStyleCnt="3"/>
      <dgm:spPr/>
    </dgm:pt>
    <dgm:pt modelId="{AB1ECC6B-FB11-4A03-8880-C5CD3F98EEE3}" type="pres">
      <dgm:prSet presAssocID="{3FD561C7-DC63-45AB-B437-3941CF40A40A}" presName="connectorText" presStyleLbl="sibTrans2D1" presStyleIdx="0" presStyleCnt="3"/>
      <dgm:spPr/>
    </dgm:pt>
    <dgm:pt modelId="{67C4D238-F3BE-4FBB-BD8B-A9BE0584992F}" type="pres">
      <dgm:prSet presAssocID="{5426D900-F90F-4691-BDD0-7C70EFC90136}" presName="node" presStyleLbl="node1" presStyleIdx="1" presStyleCnt="4">
        <dgm:presLayoutVars>
          <dgm:bulletEnabled val="1"/>
        </dgm:presLayoutVars>
      </dgm:prSet>
      <dgm:spPr/>
    </dgm:pt>
    <dgm:pt modelId="{D663C0FD-8065-46BA-ABAE-3532602207AA}" type="pres">
      <dgm:prSet presAssocID="{14CE9194-FFC1-40D1-BF16-7C2A52560194}" presName="sibTrans" presStyleLbl="sibTrans2D1" presStyleIdx="1" presStyleCnt="3"/>
      <dgm:spPr/>
    </dgm:pt>
    <dgm:pt modelId="{9B8B9C6F-21BE-48B4-89FB-FDAADAD31634}" type="pres">
      <dgm:prSet presAssocID="{14CE9194-FFC1-40D1-BF16-7C2A52560194}" presName="connectorText" presStyleLbl="sibTrans2D1" presStyleIdx="1" presStyleCnt="3"/>
      <dgm:spPr/>
    </dgm:pt>
    <dgm:pt modelId="{2656D8AA-B56D-4CB0-996B-D08382AC7862}" type="pres">
      <dgm:prSet presAssocID="{51D18A05-AA59-434F-971E-A89A0F8972C0}" presName="node" presStyleLbl="node1" presStyleIdx="2" presStyleCnt="4">
        <dgm:presLayoutVars>
          <dgm:bulletEnabled val="1"/>
        </dgm:presLayoutVars>
      </dgm:prSet>
      <dgm:spPr/>
    </dgm:pt>
    <dgm:pt modelId="{50E0D2F2-75BD-446B-83E3-4291187E57A9}" type="pres">
      <dgm:prSet presAssocID="{74CC4728-4E51-471F-BC1B-C329D7F986B1}" presName="sibTrans" presStyleLbl="sibTrans2D1" presStyleIdx="2" presStyleCnt="3"/>
      <dgm:spPr/>
    </dgm:pt>
    <dgm:pt modelId="{839F2370-CAF1-490F-8220-1AB1420A9E0C}" type="pres">
      <dgm:prSet presAssocID="{74CC4728-4E51-471F-BC1B-C329D7F986B1}" presName="connectorText" presStyleLbl="sibTrans2D1" presStyleIdx="2" presStyleCnt="3"/>
      <dgm:spPr/>
    </dgm:pt>
    <dgm:pt modelId="{8AF22701-5D4E-4CED-A4F2-A5470FF90726}" type="pres">
      <dgm:prSet presAssocID="{ED4584AA-768B-4C7C-8B34-C99DEBC0C54F}" presName="node" presStyleLbl="node1" presStyleIdx="3" presStyleCnt="4" custLinFactNeighborX="572">
        <dgm:presLayoutVars>
          <dgm:bulletEnabled val="1"/>
        </dgm:presLayoutVars>
      </dgm:prSet>
      <dgm:spPr/>
    </dgm:pt>
  </dgm:ptLst>
  <dgm:cxnLst>
    <dgm:cxn modelId="{85493F1E-5DC3-4D1C-8668-BCE4312D929C}" type="presOf" srcId="{14CE9194-FFC1-40D1-BF16-7C2A52560194}" destId="{9B8B9C6F-21BE-48B4-89FB-FDAADAD31634}" srcOrd="1" destOrd="0" presId="urn:microsoft.com/office/officeart/2005/8/layout/process1"/>
    <dgm:cxn modelId="{C762E72B-8025-441D-856F-1AEA8E3F2D9D}" type="presOf" srcId="{9B974E67-6D06-4BD4-B7A0-DB06316582AD}" destId="{526DDCEE-50EC-4D4D-9C35-4035648C3906}" srcOrd="0" destOrd="0" presId="urn:microsoft.com/office/officeart/2005/8/layout/process1"/>
    <dgm:cxn modelId="{B8C1162C-3E23-4F0F-B071-EDCC3F271BBB}" type="presOf" srcId="{5426D900-F90F-4691-BDD0-7C70EFC90136}" destId="{67C4D238-F3BE-4FBB-BD8B-A9BE0584992F}" srcOrd="0" destOrd="0" presId="urn:microsoft.com/office/officeart/2005/8/layout/process1"/>
    <dgm:cxn modelId="{D3E5A636-7DC5-4B03-A4DF-7B77997C25F5}" type="presOf" srcId="{3FD561C7-DC63-45AB-B437-3941CF40A40A}" destId="{8E2AF7D3-4912-437D-ADC3-AB905D756A48}" srcOrd="0" destOrd="0" presId="urn:microsoft.com/office/officeart/2005/8/layout/process1"/>
    <dgm:cxn modelId="{4312E247-4A93-43FF-9098-B725073E0F8E}" srcId="{9B974E67-6D06-4BD4-B7A0-DB06316582AD}" destId="{ED4584AA-768B-4C7C-8B34-C99DEBC0C54F}" srcOrd="3" destOrd="0" parTransId="{D7A0EEDA-0727-451E-BAE3-105E7F0F5296}" sibTransId="{FE5178AB-8F75-461B-98AD-0C7D761B1929}"/>
    <dgm:cxn modelId="{4AC99158-0F6B-4574-80C1-2A50BAB49FD6}" type="presOf" srcId="{ED4584AA-768B-4C7C-8B34-C99DEBC0C54F}" destId="{8AF22701-5D4E-4CED-A4F2-A5470FF90726}" srcOrd="0" destOrd="0" presId="urn:microsoft.com/office/officeart/2005/8/layout/process1"/>
    <dgm:cxn modelId="{3D0E1188-34EE-42FC-8408-BFD92246F5F0}" type="presOf" srcId="{74CC4728-4E51-471F-BC1B-C329D7F986B1}" destId="{50E0D2F2-75BD-446B-83E3-4291187E57A9}" srcOrd="0" destOrd="0" presId="urn:microsoft.com/office/officeart/2005/8/layout/process1"/>
    <dgm:cxn modelId="{0B29F795-62CF-4EE7-BF4C-DDC7C88A5000}" srcId="{9B974E67-6D06-4BD4-B7A0-DB06316582AD}" destId="{5426D900-F90F-4691-BDD0-7C70EFC90136}" srcOrd="1" destOrd="0" parTransId="{14D2810A-0109-4C28-83A9-265E4805373F}" sibTransId="{14CE9194-FFC1-40D1-BF16-7C2A52560194}"/>
    <dgm:cxn modelId="{8882C1AC-84EE-4E6B-B687-A0358AFF8933}" type="presOf" srcId="{74CC4728-4E51-471F-BC1B-C329D7F986B1}" destId="{839F2370-CAF1-490F-8220-1AB1420A9E0C}" srcOrd="1" destOrd="0" presId="urn:microsoft.com/office/officeart/2005/8/layout/process1"/>
    <dgm:cxn modelId="{F60B21BF-6376-41CF-8B30-05822C66F4AD}" type="presOf" srcId="{14CE9194-FFC1-40D1-BF16-7C2A52560194}" destId="{D663C0FD-8065-46BA-ABAE-3532602207AA}" srcOrd="0" destOrd="0" presId="urn:microsoft.com/office/officeart/2005/8/layout/process1"/>
    <dgm:cxn modelId="{0B978BD6-02B4-4060-9237-DF44F98D9A16}" type="presOf" srcId="{07048029-53A0-4C9D-A0CD-AF3E1C5C9978}" destId="{215D56CE-EF17-47DF-B7E1-63DD0C2D9FF2}" srcOrd="0" destOrd="0" presId="urn:microsoft.com/office/officeart/2005/8/layout/process1"/>
    <dgm:cxn modelId="{B30626DB-240B-4AE6-8162-D5E73379DDA0}" srcId="{9B974E67-6D06-4BD4-B7A0-DB06316582AD}" destId="{51D18A05-AA59-434F-971E-A89A0F8972C0}" srcOrd="2" destOrd="0" parTransId="{B9261B07-928B-480A-A428-D7449DFC5EC3}" sibTransId="{74CC4728-4E51-471F-BC1B-C329D7F986B1}"/>
    <dgm:cxn modelId="{AE1D37DC-37A4-40C6-9271-3F3AE4ED779C}" type="presOf" srcId="{3FD561C7-DC63-45AB-B437-3941CF40A40A}" destId="{AB1ECC6B-FB11-4A03-8880-C5CD3F98EEE3}" srcOrd="1" destOrd="0" presId="urn:microsoft.com/office/officeart/2005/8/layout/process1"/>
    <dgm:cxn modelId="{01DD47E7-F61D-459A-A227-84FBDA8E3CBF}" srcId="{9B974E67-6D06-4BD4-B7A0-DB06316582AD}" destId="{07048029-53A0-4C9D-A0CD-AF3E1C5C9978}" srcOrd="0" destOrd="0" parTransId="{2BD84121-17CC-4515-832C-8E89F879AFA2}" sibTransId="{3FD561C7-DC63-45AB-B437-3941CF40A40A}"/>
    <dgm:cxn modelId="{368044FB-95B9-454E-B73C-91539C3E80FF}" type="presOf" srcId="{51D18A05-AA59-434F-971E-A89A0F8972C0}" destId="{2656D8AA-B56D-4CB0-996B-D08382AC7862}" srcOrd="0" destOrd="0" presId="urn:microsoft.com/office/officeart/2005/8/layout/process1"/>
    <dgm:cxn modelId="{5792D72C-17C2-44EA-8131-C2361A38E050}" type="presParOf" srcId="{526DDCEE-50EC-4D4D-9C35-4035648C3906}" destId="{215D56CE-EF17-47DF-B7E1-63DD0C2D9FF2}" srcOrd="0" destOrd="0" presId="urn:microsoft.com/office/officeart/2005/8/layout/process1"/>
    <dgm:cxn modelId="{86DD8F9F-06AF-4171-BFAE-0B3CD1E6F73C}" type="presParOf" srcId="{526DDCEE-50EC-4D4D-9C35-4035648C3906}" destId="{8E2AF7D3-4912-437D-ADC3-AB905D756A48}" srcOrd="1" destOrd="0" presId="urn:microsoft.com/office/officeart/2005/8/layout/process1"/>
    <dgm:cxn modelId="{EE4FADDC-28F4-4949-A1C7-8F6820248C08}" type="presParOf" srcId="{8E2AF7D3-4912-437D-ADC3-AB905D756A48}" destId="{AB1ECC6B-FB11-4A03-8880-C5CD3F98EEE3}" srcOrd="0" destOrd="0" presId="urn:microsoft.com/office/officeart/2005/8/layout/process1"/>
    <dgm:cxn modelId="{043F3BA6-9E79-40F4-83F5-074C9F58BB75}" type="presParOf" srcId="{526DDCEE-50EC-4D4D-9C35-4035648C3906}" destId="{67C4D238-F3BE-4FBB-BD8B-A9BE0584992F}" srcOrd="2" destOrd="0" presId="urn:microsoft.com/office/officeart/2005/8/layout/process1"/>
    <dgm:cxn modelId="{3501670D-CC68-4AB7-9F48-846D9B64219C}" type="presParOf" srcId="{526DDCEE-50EC-4D4D-9C35-4035648C3906}" destId="{D663C0FD-8065-46BA-ABAE-3532602207AA}" srcOrd="3" destOrd="0" presId="urn:microsoft.com/office/officeart/2005/8/layout/process1"/>
    <dgm:cxn modelId="{06154F58-24D3-4527-87DF-5248AEDFED9E}" type="presParOf" srcId="{D663C0FD-8065-46BA-ABAE-3532602207AA}" destId="{9B8B9C6F-21BE-48B4-89FB-FDAADAD31634}" srcOrd="0" destOrd="0" presId="urn:microsoft.com/office/officeart/2005/8/layout/process1"/>
    <dgm:cxn modelId="{EE6370E5-2702-447D-8590-F407969C6945}" type="presParOf" srcId="{526DDCEE-50EC-4D4D-9C35-4035648C3906}" destId="{2656D8AA-B56D-4CB0-996B-D08382AC7862}" srcOrd="4" destOrd="0" presId="urn:microsoft.com/office/officeart/2005/8/layout/process1"/>
    <dgm:cxn modelId="{DF9C508B-4F3A-433E-813B-842A7D10F61E}" type="presParOf" srcId="{526DDCEE-50EC-4D4D-9C35-4035648C3906}" destId="{50E0D2F2-75BD-446B-83E3-4291187E57A9}" srcOrd="5" destOrd="0" presId="urn:microsoft.com/office/officeart/2005/8/layout/process1"/>
    <dgm:cxn modelId="{C05C03FA-79EA-4EFA-9D82-3F3D62C9D766}" type="presParOf" srcId="{50E0D2F2-75BD-446B-83E3-4291187E57A9}" destId="{839F2370-CAF1-490F-8220-1AB1420A9E0C}" srcOrd="0" destOrd="0" presId="urn:microsoft.com/office/officeart/2005/8/layout/process1"/>
    <dgm:cxn modelId="{527E2DDA-3C2A-46E3-93D9-5494B5873AAA}" type="presParOf" srcId="{526DDCEE-50EC-4D4D-9C35-4035648C3906}" destId="{8AF22701-5D4E-4CED-A4F2-A5470FF90726}"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5D56CE-EF17-47DF-B7E1-63DD0C2D9FF2}">
      <dsp:nvSpPr>
        <dsp:cNvPr id="0" name=""/>
        <dsp:cNvSpPr/>
      </dsp:nvSpPr>
      <dsp:spPr>
        <a:xfrm>
          <a:off x="4822" y="1630226"/>
          <a:ext cx="2108299" cy="12649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Need toaster</a:t>
          </a:r>
        </a:p>
      </dsp:txBody>
      <dsp:txXfrm>
        <a:off x="41872" y="1667276"/>
        <a:ext cx="2034199" cy="1190879"/>
      </dsp:txXfrm>
    </dsp:sp>
    <dsp:sp modelId="{8E2AF7D3-4912-437D-ADC3-AB905D756A48}">
      <dsp:nvSpPr>
        <dsp:cNvPr id="0" name=""/>
        <dsp:cNvSpPr/>
      </dsp:nvSpPr>
      <dsp:spPr>
        <a:xfrm>
          <a:off x="2323951" y="2001287"/>
          <a:ext cx="446959" cy="5228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2323951" y="2105859"/>
        <a:ext cx="312871" cy="313714"/>
      </dsp:txXfrm>
    </dsp:sp>
    <dsp:sp modelId="{67C4D238-F3BE-4FBB-BD8B-A9BE0584992F}">
      <dsp:nvSpPr>
        <dsp:cNvPr id="0" name=""/>
        <dsp:cNvSpPr/>
      </dsp:nvSpPr>
      <dsp:spPr>
        <a:xfrm>
          <a:off x="2956440" y="1630226"/>
          <a:ext cx="2108299" cy="12649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Put bread in toaster</a:t>
          </a:r>
        </a:p>
      </dsp:txBody>
      <dsp:txXfrm>
        <a:off x="2993490" y="1667276"/>
        <a:ext cx="2034199" cy="1190879"/>
      </dsp:txXfrm>
    </dsp:sp>
    <dsp:sp modelId="{D663C0FD-8065-46BA-ABAE-3532602207AA}">
      <dsp:nvSpPr>
        <dsp:cNvPr id="0" name=""/>
        <dsp:cNvSpPr/>
      </dsp:nvSpPr>
      <dsp:spPr>
        <a:xfrm>
          <a:off x="5275570" y="2001287"/>
          <a:ext cx="446959" cy="5228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5275570" y="2105859"/>
        <a:ext cx="312871" cy="313714"/>
      </dsp:txXfrm>
    </dsp:sp>
    <dsp:sp modelId="{2656D8AA-B56D-4CB0-996B-D08382AC7862}">
      <dsp:nvSpPr>
        <dsp:cNvPr id="0" name=""/>
        <dsp:cNvSpPr/>
      </dsp:nvSpPr>
      <dsp:spPr>
        <a:xfrm>
          <a:off x="5908059" y="1630226"/>
          <a:ext cx="2108299" cy="12649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Activate toaster</a:t>
          </a:r>
        </a:p>
      </dsp:txBody>
      <dsp:txXfrm>
        <a:off x="5945109" y="1667276"/>
        <a:ext cx="2034199" cy="1190879"/>
      </dsp:txXfrm>
    </dsp:sp>
    <dsp:sp modelId="{50E0D2F2-75BD-446B-83E3-4291187E57A9}">
      <dsp:nvSpPr>
        <dsp:cNvPr id="0" name=""/>
        <dsp:cNvSpPr/>
      </dsp:nvSpPr>
      <dsp:spPr>
        <a:xfrm>
          <a:off x="8228394" y="2001287"/>
          <a:ext cx="449515" cy="5228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8228394" y="2105859"/>
        <a:ext cx="314661" cy="313714"/>
      </dsp:txXfrm>
    </dsp:sp>
    <dsp:sp modelId="{8AF22701-5D4E-4CED-A4F2-A5470FF90726}">
      <dsp:nvSpPr>
        <dsp:cNvPr id="0" name=""/>
        <dsp:cNvSpPr/>
      </dsp:nvSpPr>
      <dsp:spPr>
        <a:xfrm>
          <a:off x="8864500" y="1630226"/>
          <a:ext cx="2108299" cy="12649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Remove toast/</a:t>
          </a:r>
        </a:p>
        <a:p>
          <a:pPr marL="0" lvl="0" indent="0" algn="ctr" defTabSz="1066800">
            <a:lnSpc>
              <a:spcPct val="90000"/>
            </a:lnSpc>
            <a:spcBef>
              <a:spcPct val="0"/>
            </a:spcBef>
            <a:spcAft>
              <a:spcPct val="35000"/>
            </a:spcAft>
            <a:buNone/>
          </a:pPr>
          <a:r>
            <a:rPr lang="en-US" sz="2400" kern="1200"/>
            <a:t>Retrieve</a:t>
          </a:r>
          <a:endParaRPr lang="en-US" sz="2400" kern="1200" dirty="0"/>
        </a:p>
      </dsp:txBody>
      <dsp:txXfrm>
        <a:off x="8901550" y="1667276"/>
        <a:ext cx="2034199" cy="119087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549F00-452F-4316-93F8-C7F008E5D1C9}" type="datetimeFigureOut">
              <a:rPr lang="en-US" smtClean="0"/>
              <a:t>5/3/22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2D0E17-C1FF-48F3-BDC1-7B7A880E9AED}" type="slidenum">
              <a:rPr lang="en-US" smtClean="0"/>
              <a:t>‹#›</a:t>
            </a:fld>
            <a:endParaRPr lang="en-US"/>
          </a:p>
        </p:txBody>
      </p:sp>
    </p:spTree>
    <p:extLst>
      <p:ext uri="{BB962C8B-B14F-4D97-AF65-F5344CB8AC3E}">
        <p14:creationId xmlns:p14="http://schemas.microsoft.com/office/powerpoint/2010/main" val="501203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use the process steps in PPT to process map or there are other programs like Visio that make process mapping easier especially on virtual platforms </a:t>
            </a:r>
          </a:p>
          <a:p>
            <a:r>
              <a:rPr lang="en-US" dirty="0"/>
              <a:t>Take out a piece of paper and write down the steps to making toast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B9BA53-BA9E-46B9-929F-68AD37BEF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2805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5B08363-53DD-4494-9C5D-C3B848752716}" type="datetimeFigureOut">
              <a:rPr lang="en-US" smtClean="0"/>
              <a:pPr/>
              <a:t>5/3/22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90A3C2-1C37-446C-A908-4FD278EADEAA}" type="slidenum">
              <a:rPr lang="en-US" smtClean="0"/>
              <a:pPr/>
              <a:t>‹#›</a:t>
            </a:fld>
            <a:endParaRPr lang="en-US" dirty="0"/>
          </a:p>
        </p:txBody>
      </p:sp>
    </p:spTree>
    <p:extLst>
      <p:ext uri="{BB962C8B-B14F-4D97-AF65-F5344CB8AC3E}">
        <p14:creationId xmlns:p14="http://schemas.microsoft.com/office/powerpoint/2010/main" val="4165629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B08363-53DD-4494-9C5D-C3B848752716}" type="datetimeFigureOut">
              <a:rPr lang="en-US" smtClean="0"/>
              <a:pPr/>
              <a:t>5/3/22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90A3C2-1C37-446C-A908-4FD278EADEAA}" type="slidenum">
              <a:rPr lang="en-US" smtClean="0"/>
              <a:pPr/>
              <a:t>‹#›</a:t>
            </a:fld>
            <a:endParaRPr lang="en-US" dirty="0"/>
          </a:p>
        </p:txBody>
      </p:sp>
    </p:spTree>
    <p:extLst>
      <p:ext uri="{BB962C8B-B14F-4D97-AF65-F5344CB8AC3E}">
        <p14:creationId xmlns:p14="http://schemas.microsoft.com/office/powerpoint/2010/main" val="2785338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B08363-53DD-4494-9C5D-C3B848752716}" type="datetimeFigureOut">
              <a:rPr lang="en-US" smtClean="0"/>
              <a:pPr/>
              <a:t>5/3/22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90A3C2-1C37-446C-A908-4FD278EADEAA}" type="slidenum">
              <a:rPr lang="en-US" smtClean="0"/>
              <a:pPr/>
              <a:t>‹#›</a:t>
            </a:fld>
            <a:endParaRPr lang="en-US" dirty="0"/>
          </a:p>
        </p:txBody>
      </p:sp>
    </p:spTree>
    <p:extLst>
      <p:ext uri="{BB962C8B-B14F-4D97-AF65-F5344CB8AC3E}">
        <p14:creationId xmlns:p14="http://schemas.microsoft.com/office/powerpoint/2010/main" val="1272811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B08363-53DD-4494-9C5D-C3B848752716}" type="datetimeFigureOut">
              <a:rPr lang="en-US" smtClean="0"/>
              <a:pPr/>
              <a:t>5/3/22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90A3C2-1C37-446C-A908-4FD278EADEAA}" type="slidenum">
              <a:rPr lang="en-US" smtClean="0"/>
              <a:pPr/>
              <a:t>‹#›</a:t>
            </a:fld>
            <a:endParaRPr lang="en-US" dirty="0"/>
          </a:p>
        </p:txBody>
      </p:sp>
    </p:spTree>
    <p:extLst>
      <p:ext uri="{BB962C8B-B14F-4D97-AF65-F5344CB8AC3E}">
        <p14:creationId xmlns:p14="http://schemas.microsoft.com/office/powerpoint/2010/main" val="3316907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B08363-53DD-4494-9C5D-C3B848752716}" type="datetimeFigureOut">
              <a:rPr lang="en-US" smtClean="0"/>
              <a:pPr/>
              <a:t>5/3/22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90A3C2-1C37-446C-A908-4FD278EADEAA}" type="slidenum">
              <a:rPr lang="en-US" smtClean="0"/>
              <a:pPr/>
              <a:t>‹#›</a:t>
            </a:fld>
            <a:endParaRPr lang="en-US" dirty="0"/>
          </a:p>
        </p:txBody>
      </p:sp>
    </p:spTree>
    <p:extLst>
      <p:ext uri="{BB962C8B-B14F-4D97-AF65-F5344CB8AC3E}">
        <p14:creationId xmlns:p14="http://schemas.microsoft.com/office/powerpoint/2010/main" val="3879757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5B08363-53DD-4494-9C5D-C3B848752716}" type="datetimeFigureOut">
              <a:rPr lang="en-US" smtClean="0"/>
              <a:pPr/>
              <a:t>5/3/22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90A3C2-1C37-446C-A908-4FD278EADEAA}" type="slidenum">
              <a:rPr lang="en-US" smtClean="0"/>
              <a:pPr/>
              <a:t>‹#›</a:t>
            </a:fld>
            <a:endParaRPr lang="en-US" dirty="0"/>
          </a:p>
        </p:txBody>
      </p:sp>
    </p:spTree>
    <p:extLst>
      <p:ext uri="{BB962C8B-B14F-4D97-AF65-F5344CB8AC3E}">
        <p14:creationId xmlns:p14="http://schemas.microsoft.com/office/powerpoint/2010/main" val="1864111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5B08363-53DD-4494-9C5D-C3B848752716}" type="datetimeFigureOut">
              <a:rPr lang="en-US" smtClean="0"/>
              <a:pPr/>
              <a:t>5/3/22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190A3C2-1C37-446C-A908-4FD278EADEAA}" type="slidenum">
              <a:rPr lang="en-US" smtClean="0"/>
              <a:pPr/>
              <a:t>‹#›</a:t>
            </a:fld>
            <a:endParaRPr lang="en-US" dirty="0"/>
          </a:p>
        </p:txBody>
      </p:sp>
    </p:spTree>
    <p:extLst>
      <p:ext uri="{BB962C8B-B14F-4D97-AF65-F5344CB8AC3E}">
        <p14:creationId xmlns:p14="http://schemas.microsoft.com/office/powerpoint/2010/main" val="415947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5B08363-53DD-4494-9C5D-C3B848752716}" type="datetimeFigureOut">
              <a:rPr lang="en-US" smtClean="0"/>
              <a:pPr/>
              <a:t>5/3/22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190A3C2-1C37-446C-A908-4FD278EADEAA}" type="slidenum">
              <a:rPr lang="en-US" smtClean="0"/>
              <a:pPr/>
              <a:t>‹#›</a:t>
            </a:fld>
            <a:endParaRPr lang="en-US" dirty="0"/>
          </a:p>
        </p:txBody>
      </p:sp>
    </p:spTree>
    <p:extLst>
      <p:ext uri="{BB962C8B-B14F-4D97-AF65-F5344CB8AC3E}">
        <p14:creationId xmlns:p14="http://schemas.microsoft.com/office/powerpoint/2010/main" val="1550155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08363-53DD-4494-9C5D-C3B848752716}" type="datetimeFigureOut">
              <a:rPr lang="en-US" smtClean="0"/>
              <a:pPr/>
              <a:t>5/3/22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190A3C2-1C37-446C-A908-4FD278EADEAA}" type="slidenum">
              <a:rPr lang="en-US" smtClean="0"/>
              <a:pPr/>
              <a:t>‹#›</a:t>
            </a:fld>
            <a:endParaRPr lang="en-US" dirty="0"/>
          </a:p>
        </p:txBody>
      </p:sp>
    </p:spTree>
    <p:extLst>
      <p:ext uri="{BB962C8B-B14F-4D97-AF65-F5344CB8AC3E}">
        <p14:creationId xmlns:p14="http://schemas.microsoft.com/office/powerpoint/2010/main" val="2483771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45B08363-53DD-4494-9C5D-C3B848752716}" type="datetimeFigureOut">
              <a:rPr lang="en-US" smtClean="0"/>
              <a:pPr/>
              <a:t>5/3/22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90A3C2-1C37-446C-A908-4FD278EADEAA}" type="slidenum">
              <a:rPr lang="en-US" smtClean="0"/>
              <a:pPr/>
              <a:t>‹#›</a:t>
            </a:fld>
            <a:endParaRPr lang="en-US" dirty="0"/>
          </a:p>
        </p:txBody>
      </p:sp>
    </p:spTree>
    <p:extLst>
      <p:ext uri="{BB962C8B-B14F-4D97-AF65-F5344CB8AC3E}">
        <p14:creationId xmlns:p14="http://schemas.microsoft.com/office/powerpoint/2010/main" val="4203735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dirty="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45B08363-53DD-4494-9C5D-C3B848752716}" type="datetimeFigureOut">
              <a:rPr lang="en-US" smtClean="0"/>
              <a:pPr/>
              <a:t>5/3/22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90A3C2-1C37-446C-A908-4FD278EADEAA}" type="slidenum">
              <a:rPr lang="en-US" smtClean="0"/>
              <a:pPr/>
              <a:t>‹#›</a:t>
            </a:fld>
            <a:endParaRPr lang="en-US" dirty="0"/>
          </a:p>
        </p:txBody>
      </p:sp>
    </p:spTree>
    <p:extLst>
      <p:ext uri="{BB962C8B-B14F-4D97-AF65-F5344CB8AC3E}">
        <p14:creationId xmlns:p14="http://schemas.microsoft.com/office/powerpoint/2010/main" val="3995181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45B08363-53DD-4494-9C5D-C3B848752716}" type="datetimeFigureOut">
              <a:rPr lang="en-US" smtClean="0"/>
              <a:pPr/>
              <a:t>5/3/22</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B190A3C2-1C37-446C-A908-4FD278EADEAA}" type="slidenum">
              <a:rPr lang="en-US" smtClean="0"/>
              <a:pPr/>
              <a:t>‹#›</a:t>
            </a:fld>
            <a:endParaRPr lang="en-US" dirty="0"/>
          </a:p>
        </p:txBody>
      </p:sp>
    </p:spTree>
    <p:extLst>
      <p:ext uri="{BB962C8B-B14F-4D97-AF65-F5344CB8AC3E}">
        <p14:creationId xmlns:p14="http://schemas.microsoft.com/office/powerpoint/2010/main" val="14179330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E0CB0-0B86-4CBF-A7E6-F64B51B155B8}"/>
              </a:ext>
            </a:extLst>
          </p:cNvPr>
          <p:cNvSpPr>
            <a:spLocks noGrp="1"/>
          </p:cNvSpPr>
          <p:nvPr>
            <p:ph type="title"/>
          </p:nvPr>
        </p:nvSpPr>
        <p:spPr/>
        <p:txBody>
          <a:bodyPr>
            <a:normAutofit fontScale="90000"/>
          </a:bodyPr>
          <a:lstStyle/>
          <a:p>
            <a:r>
              <a:rPr lang="en-US" dirty="0"/>
              <a:t>Let’s try a process map together</a:t>
            </a:r>
            <a:br>
              <a:rPr lang="en-US" dirty="0"/>
            </a:br>
            <a:r>
              <a:rPr lang="en-US" dirty="0"/>
              <a:t>Let’s make toast</a:t>
            </a:r>
          </a:p>
        </p:txBody>
      </p:sp>
      <p:graphicFrame>
        <p:nvGraphicFramePr>
          <p:cNvPr id="4" name="Content Placeholder 3">
            <a:extLst>
              <a:ext uri="{FF2B5EF4-FFF2-40B4-BE49-F238E27FC236}">
                <a16:creationId xmlns:a16="http://schemas.microsoft.com/office/drawing/2014/main" id="{3E149C1A-5372-4371-90E3-797C37BD9E21}"/>
              </a:ext>
            </a:extLst>
          </p:cNvPr>
          <p:cNvGraphicFramePr>
            <a:graphicFrameLocks noGrp="1"/>
          </p:cNvGraphicFramePr>
          <p:nvPr>
            <p:ph idx="1"/>
            <p:extLst>
              <p:ext uri="{D42A27DB-BD31-4B8C-83A1-F6EECF244321}">
                <p14:modId xmlns:p14="http://schemas.microsoft.com/office/powerpoint/2010/main" val="1972286736"/>
              </p:ext>
            </p:extLst>
          </p:nvPr>
        </p:nvGraphicFramePr>
        <p:xfrm>
          <a:off x="609600" y="1600201"/>
          <a:ext cx="10972800" cy="45254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a:extLst>
              <a:ext uri="{FF2B5EF4-FFF2-40B4-BE49-F238E27FC236}">
                <a16:creationId xmlns:a16="http://schemas.microsoft.com/office/drawing/2014/main" id="{D30FD820-0B56-7C41-8C56-4F45FA34C82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327420" y="6308196"/>
            <a:ext cx="3452950" cy="457727"/>
          </a:xfrm>
          <a:prstGeom prst="rect">
            <a:avLst/>
          </a:prstGeom>
        </p:spPr>
      </p:pic>
      <p:sp>
        <p:nvSpPr>
          <p:cNvPr id="6" name="TextBox 5">
            <a:extLst>
              <a:ext uri="{FF2B5EF4-FFF2-40B4-BE49-F238E27FC236}">
                <a16:creationId xmlns:a16="http://schemas.microsoft.com/office/drawing/2014/main" id="{B984BE97-AEC3-3E47-89CF-C42C0FCE61F6}"/>
              </a:ext>
            </a:extLst>
          </p:cNvPr>
          <p:cNvSpPr txBox="1"/>
          <p:nvPr/>
        </p:nvSpPr>
        <p:spPr>
          <a:xfrm>
            <a:off x="4980562" y="6308196"/>
            <a:ext cx="4834647" cy="523220"/>
          </a:xfrm>
          <a:prstGeom prst="rect">
            <a:avLst/>
          </a:prstGeom>
          <a:noFill/>
        </p:spPr>
        <p:txBody>
          <a:bodyPr wrap="square" rtlCol="0">
            <a:spAutoFit/>
          </a:bodyPr>
          <a:lstStyle/>
          <a:p>
            <a:r>
              <a:rPr lang="en-US" sz="700" dirty="0"/>
              <a:t>This material was prepared by the IPRO HQIC, a Hospital Quality Improvement Contractor, under contract with the Centers for Medicare &amp; Medicaid Services (CMS), an agency of the U.S. Department of Health and Human Services (HHS). Views expressed in this material do not necessarily reflect the official views or policy of CMS or HHS, and any reference to a specific product or entity herein does not constitute endorsement of that product or entity by CMS or HHS. IPRO-HQIC-Tsk56-22-206</a:t>
            </a:r>
          </a:p>
        </p:txBody>
      </p:sp>
    </p:spTree>
    <p:extLst>
      <p:ext uri="{BB962C8B-B14F-4D97-AF65-F5344CB8AC3E}">
        <p14:creationId xmlns:p14="http://schemas.microsoft.com/office/powerpoint/2010/main" val="257119902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153</Words>
  <Application>Microsoft Macintosh PowerPoint</Application>
  <PresentationFormat>Widescreen</PresentationFormat>
  <Paragraphs>10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1_Office Theme</vt:lpstr>
      <vt:lpstr>Let’s try a process map together Let’s make toast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Let’s try a process map together Let’s make toast</dc:title>
  <dc:creator>Sandra</dc:creator>
  <cp:lastModifiedBy>Microsoft Office User</cp:lastModifiedBy>
  <cp:revision>2</cp:revision>
  <dcterms:created xsi:type="dcterms:W3CDTF">2022-01-22T07:08:07Z</dcterms:created>
  <dcterms:modified xsi:type="dcterms:W3CDTF">2022-05-03T19:03:37Z</dcterms:modified>
</cp:coreProperties>
</file>