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Lst>
  <p:notesMasterIdLst>
    <p:notesMasterId r:id="rId4"/>
  </p:notesMasterIdLst>
  <p:sldIdLst>
    <p:sldId id="259"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13" autoAdjust="0"/>
    <p:restoredTop sz="94660"/>
  </p:normalViewPr>
  <p:slideViewPr>
    <p:cSldViewPr snapToGrid="0">
      <p:cViewPr varScale="1">
        <p:scale>
          <a:sx n="128" d="100"/>
          <a:sy n="128" d="100"/>
        </p:scale>
        <p:origin x="176"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1D9C0D-53C7-4240-B656-798963FD8C61}" type="datetimeFigureOut">
              <a:rPr lang="en-US" smtClean="0"/>
              <a:t>5/23/22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6A3A94-E8C3-4A6B-9781-1614A2611D28}" type="slidenum">
              <a:rPr lang="en-US" smtClean="0"/>
              <a:t>‹#›</a:t>
            </a:fld>
            <a:endParaRPr lang="en-US"/>
          </a:p>
        </p:txBody>
      </p:sp>
    </p:spTree>
    <p:extLst>
      <p:ext uri="{BB962C8B-B14F-4D97-AF65-F5344CB8AC3E}">
        <p14:creationId xmlns:p14="http://schemas.microsoft.com/office/powerpoint/2010/main" val="1992989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D11203-6C04-4D49-85A4-5FE89BEDC8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12883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Goals Template">
    <p:spTree>
      <p:nvGrpSpPr>
        <p:cNvPr id="1" name=""/>
        <p:cNvGrpSpPr/>
        <p:nvPr/>
      </p:nvGrpSpPr>
      <p:grpSpPr>
        <a:xfrm>
          <a:off x="0" y="0"/>
          <a:ext cx="0" cy="0"/>
          <a:chOff x="0" y="0"/>
          <a:chExt cx="0" cy="0"/>
        </a:xfrm>
      </p:grpSpPr>
      <p:sp>
        <p:nvSpPr>
          <p:cNvPr id="100" name="Text Placeholder 1">
            <a:extLst>
              <a:ext uri="{FF2B5EF4-FFF2-40B4-BE49-F238E27FC236}">
                <a16:creationId xmlns:a16="http://schemas.microsoft.com/office/drawing/2014/main" id="{CFC754D4-3D1E-4368-ACDB-3E300D54F70C}"/>
              </a:ext>
            </a:extLst>
          </p:cNvPr>
          <p:cNvSpPr>
            <a:spLocks noGrp="1"/>
          </p:cNvSpPr>
          <p:nvPr userDrawn="1">
            <p:ph type="body" sz="quarter" idx="15" hasCustomPrompt="1"/>
          </p:nvPr>
        </p:nvSpPr>
        <p:spPr>
          <a:xfrm>
            <a:off x="2210703" y="204575"/>
            <a:ext cx="4754880" cy="276909"/>
          </a:xfrm>
          <a:prstGeom prst="rect">
            <a:avLst/>
          </a:prstGeom>
          <a:ln w="19050">
            <a:noFill/>
          </a:ln>
        </p:spPr>
        <p:txBody>
          <a:bodyPr>
            <a:noAutofit/>
          </a:bodyPr>
          <a:lstStyle>
            <a:lvl1pPr marL="0" indent="0">
              <a:buNone/>
              <a:defRPr sz="1400" b="1">
                <a:solidFill>
                  <a:schemeClr val="tx2">
                    <a:lumMod val="90000"/>
                    <a:lumOff val="10000"/>
                  </a:schemeClr>
                </a:solidFill>
              </a:defRPr>
            </a:lvl1pPr>
          </a:lstStyle>
          <a:p>
            <a:pPr marL="228600" lvl="0" indent="-228600"/>
            <a:r>
              <a:rPr lang="en-US" dirty="0"/>
              <a:t>Add text</a:t>
            </a:r>
          </a:p>
        </p:txBody>
      </p:sp>
      <p:sp>
        <p:nvSpPr>
          <p:cNvPr id="101" name="Text Placeholder 2">
            <a:extLst>
              <a:ext uri="{FF2B5EF4-FFF2-40B4-BE49-F238E27FC236}">
                <a16:creationId xmlns:a16="http://schemas.microsoft.com/office/drawing/2014/main" id="{76EA025C-AC57-45D0-9E5A-FA7FFBB5AD04}"/>
              </a:ext>
            </a:extLst>
          </p:cNvPr>
          <p:cNvSpPr>
            <a:spLocks noGrp="1"/>
          </p:cNvSpPr>
          <p:nvPr userDrawn="1">
            <p:ph type="body" sz="quarter" idx="20" hasCustomPrompt="1"/>
          </p:nvPr>
        </p:nvSpPr>
        <p:spPr>
          <a:xfrm>
            <a:off x="2210703" y="481721"/>
            <a:ext cx="4754880" cy="628454"/>
          </a:xfrm>
          <a:prstGeom prst="rect">
            <a:avLst/>
          </a:prstGeom>
          <a:solidFill>
            <a:schemeClr val="bg1">
              <a:alpha val="60000"/>
            </a:schemeClr>
          </a:solidFill>
          <a:ln w="19050">
            <a:noFill/>
          </a:ln>
        </p:spPr>
        <p:txBody>
          <a:bodyPr vert="horz" lIns="91440" tIns="45720" rIns="91440" bIns="45720" rtlCol="0" anchor="t" anchorCtr="0">
            <a:noAutofit/>
          </a:bodyPr>
          <a:lstStyle>
            <a:lvl1pPr marL="0" indent="0">
              <a:buNone/>
              <a:defRPr lang="en-US" sz="1200" dirty="0"/>
            </a:lvl1pPr>
          </a:lstStyle>
          <a:p>
            <a:pPr marL="228600" lvl="0" indent="-228600"/>
            <a:r>
              <a:rPr lang="en-US" dirty="0"/>
              <a:t>Add text</a:t>
            </a:r>
          </a:p>
        </p:txBody>
      </p:sp>
      <p:sp>
        <p:nvSpPr>
          <p:cNvPr id="102" name="Text Placeholder 3">
            <a:extLst>
              <a:ext uri="{FF2B5EF4-FFF2-40B4-BE49-F238E27FC236}">
                <a16:creationId xmlns:a16="http://schemas.microsoft.com/office/drawing/2014/main" id="{6054B60F-417B-442E-9FD1-CF6E69E2A757}"/>
              </a:ext>
            </a:extLst>
          </p:cNvPr>
          <p:cNvSpPr>
            <a:spLocks noGrp="1"/>
          </p:cNvSpPr>
          <p:nvPr userDrawn="1">
            <p:ph type="body" sz="quarter" idx="25" hasCustomPrompt="1"/>
          </p:nvPr>
        </p:nvSpPr>
        <p:spPr>
          <a:xfrm>
            <a:off x="2210703" y="1201964"/>
            <a:ext cx="4754880" cy="276909"/>
          </a:xfrm>
          <a:prstGeom prst="rect">
            <a:avLst/>
          </a:prstGeom>
          <a:ln w="19050">
            <a:noFill/>
          </a:ln>
        </p:spPr>
        <p:txBody>
          <a:bodyPr>
            <a:noAutofit/>
          </a:bodyPr>
          <a:lstStyle>
            <a:lvl1pPr marL="0" indent="0">
              <a:buNone/>
              <a:defRPr sz="1400" b="1">
                <a:solidFill>
                  <a:schemeClr val="tx2">
                    <a:lumMod val="90000"/>
                    <a:lumOff val="10000"/>
                  </a:schemeClr>
                </a:solidFill>
              </a:defRPr>
            </a:lvl1pPr>
          </a:lstStyle>
          <a:p>
            <a:pPr marL="228600" lvl="0" indent="-228600"/>
            <a:r>
              <a:rPr lang="en-US" dirty="0"/>
              <a:t>Add text</a:t>
            </a:r>
          </a:p>
        </p:txBody>
      </p:sp>
      <p:sp>
        <p:nvSpPr>
          <p:cNvPr id="109" name="Text Placeholder 4">
            <a:extLst>
              <a:ext uri="{FF2B5EF4-FFF2-40B4-BE49-F238E27FC236}">
                <a16:creationId xmlns:a16="http://schemas.microsoft.com/office/drawing/2014/main" id="{8EBE4D2C-8CBE-42F0-9967-FB82EEAD3A04}"/>
              </a:ext>
            </a:extLst>
          </p:cNvPr>
          <p:cNvSpPr>
            <a:spLocks noGrp="1"/>
          </p:cNvSpPr>
          <p:nvPr userDrawn="1">
            <p:ph type="body" sz="quarter" idx="36" hasCustomPrompt="1"/>
          </p:nvPr>
        </p:nvSpPr>
        <p:spPr>
          <a:xfrm>
            <a:off x="2210703" y="1486493"/>
            <a:ext cx="4754880" cy="224155"/>
          </a:xfrm>
          <a:prstGeom prst="rect">
            <a:avLst/>
          </a:prstGeom>
          <a:noFill/>
          <a:ln w="19050">
            <a:noFill/>
          </a:ln>
        </p:spPr>
        <p:txBody>
          <a:bodyPr anchor="t" anchorCtr="0">
            <a:noAutofit/>
          </a:bodyPr>
          <a:lstStyle>
            <a:lvl1pPr marL="0" indent="0">
              <a:buNone/>
              <a:defRPr sz="1200" i="0">
                <a:latin typeface="+mj-lt"/>
              </a:defRPr>
            </a:lvl1pPr>
          </a:lstStyle>
          <a:p>
            <a:pPr marL="228600" lvl="0" indent="-228600"/>
            <a:r>
              <a:rPr lang="en-US" dirty="0"/>
              <a:t>Add text</a:t>
            </a:r>
          </a:p>
        </p:txBody>
      </p:sp>
      <p:sp>
        <p:nvSpPr>
          <p:cNvPr id="7" name="Text Placeholder 5">
            <a:extLst>
              <a:ext uri="{FF2B5EF4-FFF2-40B4-BE49-F238E27FC236}">
                <a16:creationId xmlns:a16="http://schemas.microsoft.com/office/drawing/2014/main" id="{9EFDF4F2-EF7A-4938-84D7-4E59C0F53DF3}"/>
              </a:ext>
            </a:extLst>
          </p:cNvPr>
          <p:cNvSpPr>
            <a:spLocks noGrp="1"/>
          </p:cNvSpPr>
          <p:nvPr>
            <p:ph type="body" sz="quarter" idx="48" hasCustomPrompt="1"/>
          </p:nvPr>
        </p:nvSpPr>
        <p:spPr>
          <a:xfrm>
            <a:off x="2210702" y="1723519"/>
            <a:ext cx="4754879" cy="1453896"/>
          </a:xfrm>
          <a:prstGeom prst="rect">
            <a:avLst/>
          </a:prstGeom>
          <a:solidFill>
            <a:srgbClr val="FFFFFF">
              <a:alpha val="60000"/>
            </a:srgbClr>
          </a:solidFill>
        </p:spPr>
        <p:txBody>
          <a:bodyPr/>
          <a:lstStyle>
            <a:lvl1pPr>
              <a:defRPr/>
            </a:lvl1pPr>
          </a:lstStyle>
          <a:p>
            <a:pPr lvl="0"/>
            <a:r>
              <a:rPr lang="en-US" dirty="0"/>
              <a:t>Add text</a:t>
            </a:r>
          </a:p>
        </p:txBody>
      </p:sp>
      <p:sp>
        <p:nvSpPr>
          <p:cNvPr id="111" name="Text Placeholder 6">
            <a:extLst>
              <a:ext uri="{FF2B5EF4-FFF2-40B4-BE49-F238E27FC236}">
                <a16:creationId xmlns:a16="http://schemas.microsoft.com/office/drawing/2014/main" id="{B3CE557F-F998-484A-82CD-0F0F1654DD03}"/>
              </a:ext>
            </a:extLst>
          </p:cNvPr>
          <p:cNvSpPr>
            <a:spLocks noGrp="1"/>
          </p:cNvSpPr>
          <p:nvPr userDrawn="1">
            <p:ph type="body" sz="quarter" idx="38" hasCustomPrompt="1"/>
          </p:nvPr>
        </p:nvSpPr>
        <p:spPr>
          <a:xfrm>
            <a:off x="2210703" y="3181294"/>
            <a:ext cx="4754880" cy="228600"/>
          </a:xfrm>
          <a:prstGeom prst="rect">
            <a:avLst/>
          </a:prstGeom>
          <a:noFill/>
          <a:ln w="19050">
            <a:noFill/>
          </a:ln>
        </p:spPr>
        <p:txBody>
          <a:bodyPr anchor="t" anchorCtr="0">
            <a:noAutofit/>
          </a:bodyPr>
          <a:lstStyle>
            <a:lvl1pPr marL="0" indent="0">
              <a:buNone/>
              <a:defRPr sz="1200">
                <a:latin typeface="+mj-lt"/>
              </a:defRPr>
            </a:lvl1pPr>
          </a:lstStyle>
          <a:p>
            <a:pPr marL="228600" lvl="0" indent="-228600"/>
            <a:r>
              <a:rPr lang="en-US" dirty="0"/>
              <a:t>Add text</a:t>
            </a:r>
          </a:p>
        </p:txBody>
      </p:sp>
      <p:sp>
        <p:nvSpPr>
          <p:cNvPr id="9" name="Text Placeholder 7">
            <a:extLst>
              <a:ext uri="{FF2B5EF4-FFF2-40B4-BE49-F238E27FC236}">
                <a16:creationId xmlns:a16="http://schemas.microsoft.com/office/drawing/2014/main" id="{892FA9D2-EAB7-4EA1-A307-604D8612F9A6}"/>
              </a:ext>
            </a:extLst>
          </p:cNvPr>
          <p:cNvSpPr>
            <a:spLocks noGrp="1"/>
          </p:cNvSpPr>
          <p:nvPr>
            <p:ph type="body" sz="quarter" idx="49" hasCustomPrompt="1"/>
          </p:nvPr>
        </p:nvSpPr>
        <p:spPr>
          <a:xfrm>
            <a:off x="2211019" y="3429786"/>
            <a:ext cx="4754562" cy="1453896"/>
          </a:xfrm>
          <a:prstGeom prst="rect">
            <a:avLst/>
          </a:prstGeom>
          <a:solidFill>
            <a:srgbClr val="FFFFFF">
              <a:alpha val="60000"/>
            </a:srgbClr>
          </a:solidFill>
        </p:spPr>
        <p:txBody>
          <a:bodyPr/>
          <a:lstStyle>
            <a:lvl1pPr>
              <a:defRPr/>
            </a:lvl1pPr>
          </a:lstStyle>
          <a:p>
            <a:pPr lvl="0"/>
            <a:r>
              <a:rPr lang="en-US" dirty="0"/>
              <a:t>Add text</a:t>
            </a:r>
          </a:p>
        </p:txBody>
      </p:sp>
      <p:sp>
        <p:nvSpPr>
          <p:cNvPr id="113" name="Text Placeholder 8">
            <a:extLst>
              <a:ext uri="{FF2B5EF4-FFF2-40B4-BE49-F238E27FC236}">
                <a16:creationId xmlns:a16="http://schemas.microsoft.com/office/drawing/2014/main" id="{0F2338BD-9360-48A6-BDB3-46066DF2A535}"/>
              </a:ext>
            </a:extLst>
          </p:cNvPr>
          <p:cNvSpPr>
            <a:spLocks noGrp="1"/>
          </p:cNvSpPr>
          <p:nvPr userDrawn="1">
            <p:ph type="body" sz="quarter" idx="40" hasCustomPrompt="1"/>
          </p:nvPr>
        </p:nvSpPr>
        <p:spPr>
          <a:xfrm>
            <a:off x="2210703" y="4896300"/>
            <a:ext cx="4754880" cy="228600"/>
          </a:xfrm>
          <a:prstGeom prst="rect">
            <a:avLst/>
          </a:prstGeom>
          <a:noFill/>
          <a:ln w="19050">
            <a:noFill/>
          </a:ln>
        </p:spPr>
        <p:txBody>
          <a:bodyPr anchor="t" anchorCtr="0">
            <a:noAutofit/>
          </a:bodyPr>
          <a:lstStyle>
            <a:lvl1pPr marL="0" indent="0">
              <a:buNone/>
              <a:defRPr sz="1200">
                <a:latin typeface="+mj-lt"/>
              </a:defRPr>
            </a:lvl1pPr>
          </a:lstStyle>
          <a:p>
            <a:pPr marL="228600" lvl="0" indent="-228600"/>
            <a:r>
              <a:rPr lang="en-US" dirty="0"/>
              <a:t>Add text</a:t>
            </a:r>
          </a:p>
        </p:txBody>
      </p:sp>
      <p:sp>
        <p:nvSpPr>
          <p:cNvPr id="11" name="Text Placeholder 9">
            <a:extLst>
              <a:ext uri="{FF2B5EF4-FFF2-40B4-BE49-F238E27FC236}">
                <a16:creationId xmlns:a16="http://schemas.microsoft.com/office/drawing/2014/main" id="{5595E0CD-91E3-43CA-81C8-34F9C4A5E8C6}"/>
              </a:ext>
            </a:extLst>
          </p:cNvPr>
          <p:cNvSpPr>
            <a:spLocks noGrp="1"/>
          </p:cNvSpPr>
          <p:nvPr>
            <p:ph type="body" sz="quarter" idx="50" hasCustomPrompt="1"/>
          </p:nvPr>
        </p:nvSpPr>
        <p:spPr>
          <a:xfrm>
            <a:off x="2211019" y="5143006"/>
            <a:ext cx="4754562" cy="1453896"/>
          </a:xfrm>
          <a:prstGeom prst="rect">
            <a:avLst/>
          </a:prstGeom>
          <a:solidFill>
            <a:srgbClr val="FFFFFF">
              <a:alpha val="60000"/>
            </a:srgbClr>
          </a:solidFill>
        </p:spPr>
        <p:txBody>
          <a:bodyPr/>
          <a:lstStyle>
            <a:lvl1pPr>
              <a:defRPr/>
            </a:lvl1pPr>
          </a:lstStyle>
          <a:p>
            <a:pPr lvl="0"/>
            <a:r>
              <a:rPr lang="en-US" dirty="0"/>
              <a:t>Add text</a:t>
            </a:r>
          </a:p>
        </p:txBody>
      </p:sp>
      <p:sp>
        <p:nvSpPr>
          <p:cNvPr id="103" name="Text Placeholder 10">
            <a:extLst>
              <a:ext uri="{FF2B5EF4-FFF2-40B4-BE49-F238E27FC236}">
                <a16:creationId xmlns:a16="http://schemas.microsoft.com/office/drawing/2014/main" id="{6D84B281-7931-47B4-B332-A80CF72ADDA2}"/>
              </a:ext>
            </a:extLst>
          </p:cNvPr>
          <p:cNvSpPr>
            <a:spLocks noGrp="1"/>
          </p:cNvSpPr>
          <p:nvPr userDrawn="1">
            <p:ph type="body" sz="quarter" idx="26" hasCustomPrompt="1"/>
          </p:nvPr>
        </p:nvSpPr>
        <p:spPr>
          <a:xfrm>
            <a:off x="7211591" y="204575"/>
            <a:ext cx="4754880" cy="276909"/>
          </a:xfrm>
          <a:prstGeom prst="rect">
            <a:avLst/>
          </a:prstGeom>
          <a:ln w="19050">
            <a:noFill/>
          </a:ln>
        </p:spPr>
        <p:txBody>
          <a:bodyPr>
            <a:noAutofit/>
          </a:bodyPr>
          <a:lstStyle>
            <a:lvl1pPr marL="0" indent="0">
              <a:buNone/>
              <a:defRPr sz="1400" b="1">
                <a:solidFill>
                  <a:schemeClr val="tx2">
                    <a:lumMod val="90000"/>
                    <a:lumOff val="10000"/>
                  </a:schemeClr>
                </a:solidFill>
              </a:defRPr>
            </a:lvl1pPr>
          </a:lstStyle>
          <a:p>
            <a:pPr marL="228600" lvl="0" indent="-228600"/>
            <a:r>
              <a:rPr lang="en-US" dirty="0"/>
              <a:t>Add text</a:t>
            </a:r>
          </a:p>
        </p:txBody>
      </p:sp>
      <p:sp>
        <p:nvSpPr>
          <p:cNvPr id="104" name="Picture Placeholder 1" descr="An empty placeholder to add an image. Click on the placeholder and select the image that you wish to add.">
            <a:extLst>
              <a:ext uri="{FF2B5EF4-FFF2-40B4-BE49-F238E27FC236}">
                <a16:creationId xmlns:a16="http://schemas.microsoft.com/office/drawing/2014/main" id="{061F4644-D19C-4CB6-8711-3A128D84C207}"/>
              </a:ext>
            </a:extLst>
          </p:cNvPr>
          <p:cNvSpPr>
            <a:spLocks noGrp="1"/>
          </p:cNvSpPr>
          <p:nvPr userDrawn="1">
            <p:ph type="pic" sz="quarter" idx="28"/>
          </p:nvPr>
        </p:nvSpPr>
        <p:spPr>
          <a:xfrm rot="21411629">
            <a:off x="7343461" y="612682"/>
            <a:ext cx="1998558" cy="1607275"/>
          </a:xfrm>
          <a:prstGeom prst="rect">
            <a:avLst/>
          </a:prstGeom>
          <a:pattFill prst="pct20">
            <a:fgClr>
              <a:schemeClr val="accent6"/>
            </a:fgClr>
            <a:bgClr>
              <a:schemeClr val="accent4"/>
            </a:bgClr>
          </a:pattFill>
          <a:ln w="19050">
            <a:solidFill>
              <a:schemeClr val="tx1"/>
            </a:solidFill>
          </a:ln>
          <a:effectLst>
            <a:outerShdw dist="88900" dir="1740000" algn="tl" rotWithShape="0">
              <a:schemeClr val="tx2"/>
            </a:outerShdw>
          </a:effectLst>
        </p:spPr>
        <p:txBody>
          <a:bodyPr>
            <a:normAutofit/>
          </a:bodyPr>
          <a:lstStyle>
            <a:lvl1pPr marL="0" indent="0">
              <a:buNone/>
              <a:defRPr sz="1200"/>
            </a:lvl1pPr>
          </a:lstStyle>
          <a:p>
            <a:r>
              <a:rPr lang="en-US"/>
              <a:t>Click icon to add picture</a:t>
            </a:r>
            <a:endParaRPr lang="en-US" dirty="0"/>
          </a:p>
        </p:txBody>
      </p:sp>
      <p:sp>
        <p:nvSpPr>
          <p:cNvPr id="122" name="Text Placeholder 11">
            <a:extLst>
              <a:ext uri="{FF2B5EF4-FFF2-40B4-BE49-F238E27FC236}">
                <a16:creationId xmlns:a16="http://schemas.microsoft.com/office/drawing/2014/main" id="{09B492E3-8B3D-4DFD-B943-2CB81DC16072}"/>
              </a:ext>
              <a:ext uri="{C183D7F6-B498-43B3-948B-1728B52AA6E4}">
                <adec:decorative xmlns:adec="http://schemas.microsoft.com/office/drawing/2017/decorative" val="0"/>
              </a:ext>
            </a:extLst>
          </p:cNvPr>
          <p:cNvSpPr>
            <a:spLocks noGrp="1"/>
          </p:cNvSpPr>
          <p:nvPr userDrawn="1">
            <p:ph type="body" sz="quarter" idx="42" hasCustomPrompt="1"/>
          </p:nvPr>
        </p:nvSpPr>
        <p:spPr>
          <a:xfrm rot="598793">
            <a:off x="9964306" y="725500"/>
            <a:ext cx="1735909" cy="1381639"/>
          </a:xfrm>
          <a:prstGeom prst="rect">
            <a:avLst/>
          </a:prstGeom>
          <a:pattFill prst="pct25">
            <a:fgClr>
              <a:schemeClr val="accent1"/>
            </a:fgClr>
            <a:bgClr>
              <a:schemeClr val="accent4"/>
            </a:bgClr>
          </a:pattFill>
          <a:ln w="19050">
            <a:solidFill>
              <a:schemeClr val="tx1"/>
            </a:solidFill>
          </a:ln>
          <a:effectLst>
            <a:outerShdw dist="38100" dir="2700000" algn="tl" rotWithShape="0">
              <a:schemeClr val="tx2"/>
            </a:outerShdw>
          </a:effectLst>
        </p:spPr>
        <p:txBody>
          <a:bodyPr anchor="ctr" anchorCtr="0">
            <a:noAutofit/>
          </a:bodyPr>
          <a:lstStyle>
            <a:lvl1pPr marL="0" indent="0" algn="ctr">
              <a:buNone/>
              <a:defRPr sz="1200" i="1">
                <a:solidFill>
                  <a:schemeClr val="bg2">
                    <a:lumMod val="25000"/>
                  </a:schemeClr>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marL="228600" lvl="0" indent="-228600"/>
            <a:r>
              <a:rPr lang="en-US" dirty="0"/>
              <a:t>Add text</a:t>
            </a:r>
          </a:p>
        </p:txBody>
      </p:sp>
      <p:sp>
        <p:nvSpPr>
          <p:cNvPr id="106" name="Text Placeholder 12">
            <a:extLst>
              <a:ext uri="{FF2B5EF4-FFF2-40B4-BE49-F238E27FC236}">
                <a16:creationId xmlns:a16="http://schemas.microsoft.com/office/drawing/2014/main" id="{3F2B1384-753C-45F6-AA03-57CD0E56135F}"/>
              </a:ext>
            </a:extLst>
          </p:cNvPr>
          <p:cNvSpPr>
            <a:spLocks noGrp="1"/>
          </p:cNvSpPr>
          <p:nvPr userDrawn="1">
            <p:ph type="body" sz="quarter" idx="30" hasCustomPrompt="1"/>
          </p:nvPr>
        </p:nvSpPr>
        <p:spPr>
          <a:xfrm>
            <a:off x="7210217" y="2351155"/>
            <a:ext cx="2265049" cy="222828"/>
          </a:xfrm>
          <a:prstGeom prst="rect">
            <a:avLst/>
          </a:prstGeom>
          <a:noFill/>
          <a:ln w="19050">
            <a:noFill/>
          </a:ln>
        </p:spPr>
        <p:txBody>
          <a:bodyPr>
            <a:noAutofit/>
          </a:bodyPr>
          <a:lstStyle>
            <a:lvl1pPr marL="0" indent="0">
              <a:buNone/>
              <a:defRPr sz="1200">
                <a:solidFill>
                  <a:schemeClr val="bg2">
                    <a:lumMod val="10000"/>
                  </a:schemeClr>
                </a:solidFill>
                <a:latin typeface="+mj-lt"/>
              </a:defRPr>
            </a:lvl1pPr>
          </a:lstStyle>
          <a:p>
            <a:pPr marL="228600" lvl="0" indent="-228600"/>
            <a:r>
              <a:rPr lang="en-US" dirty="0"/>
              <a:t>Add text</a:t>
            </a:r>
          </a:p>
        </p:txBody>
      </p:sp>
      <p:sp>
        <p:nvSpPr>
          <p:cNvPr id="107" name="Text Placeholder 13">
            <a:extLst>
              <a:ext uri="{FF2B5EF4-FFF2-40B4-BE49-F238E27FC236}">
                <a16:creationId xmlns:a16="http://schemas.microsoft.com/office/drawing/2014/main" id="{9A9FD351-5D96-4489-B602-F80461A35C14}"/>
              </a:ext>
            </a:extLst>
          </p:cNvPr>
          <p:cNvSpPr>
            <a:spLocks noGrp="1"/>
          </p:cNvSpPr>
          <p:nvPr userDrawn="1">
            <p:ph type="body" sz="quarter" idx="31" hasCustomPrompt="1"/>
          </p:nvPr>
        </p:nvSpPr>
        <p:spPr>
          <a:xfrm>
            <a:off x="7210217" y="2572528"/>
            <a:ext cx="2265049" cy="606385"/>
          </a:xfrm>
          <a:prstGeom prst="rect">
            <a:avLst/>
          </a:prstGeom>
          <a:solidFill>
            <a:schemeClr val="bg1">
              <a:alpha val="60000"/>
            </a:schemeClr>
          </a:solidFill>
          <a:ln w="19050">
            <a:noFill/>
          </a:ln>
        </p:spPr>
        <p:txBody>
          <a:bodyPr vert="horz" lIns="91440" tIns="45720" rIns="91440" bIns="45720" rtlCol="0" anchor="t" anchorCtr="0">
            <a:normAutofit/>
          </a:bodyPr>
          <a:lstStyle>
            <a:lvl1pPr marL="0" indent="0">
              <a:buNone/>
              <a:defRPr lang="en-US" sz="1200" dirty="0"/>
            </a:lvl1pPr>
          </a:lstStyle>
          <a:p>
            <a:pPr marL="228600" lvl="0" indent="-228600"/>
            <a:r>
              <a:rPr lang="en-US" dirty="0"/>
              <a:t>Add text</a:t>
            </a:r>
          </a:p>
        </p:txBody>
      </p:sp>
      <p:sp>
        <p:nvSpPr>
          <p:cNvPr id="123" name="Text Placeholder 14">
            <a:extLst>
              <a:ext uri="{FF2B5EF4-FFF2-40B4-BE49-F238E27FC236}">
                <a16:creationId xmlns:a16="http://schemas.microsoft.com/office/drawing/2014/main" id="{0F8F7E16-3C0D-4D46-BC03-80AA35E21F79}"/>
              </a:ext>
            </a:extLst>
          </p:cNvPr>
          <p:cNvSpPr>
            <a:spLocks noGrp="1"/>
          </p:cNvSpPr>
          <p:nvPr userDrawn="1">
            <p:ph type="body" sz="quarter" idx="43" hasCustomPrompt="1"/>
          </p:nvPr>
        </p:nvSpPr>
        <p:spPr>
          <a:xfrm>
            <a:off x="9698050" y="2351155"/>
            <a:ext cx="2268420" cy="222828"/>
          </a:xfrm>
          <a:prstGeom prst="rect">
            <a:avLst/>
          </a:prstGeom>
          <a:noFill/>
          <a:ln w="19050">
            <a:noFill/>
          </a:ln>
        </p:spPr>
        <p:txBody>
          <a:bodyPr>
            <a:noAutofit/>
          </a:bodyPr>
          <a:lstStyle>
            <a:lvl1pPr marL="0" indent="0">
              <a:buNone/>
              <a:defRPr sz="1200">
                <a:solidFill>
                  <a:schemeClr val="bg2">
                    <a:lumMod val="10000"/>
                  </a:schemeClr>
                </a:solidFill>
                <a:latin typeface="+mj-lt"/>
              </a:defRPr>
            </a:lvl1pPr>
          </a:lstStyle>
          <a:p>
            <a:pPr marL="228600" lvl="0" indent="-228600"/>
            <a:r>
              <a:rPr lang="en-US" dirty="0"/>
              <a:t>Add text</a:t>
            </a:r>
          </a:p>
        </p:txBody>
      </p:sp>
      <p:sp>
        <p:nvSpPr>
          <p:cNvPr id="124" name="Text Placeholder 15">
            <a:extLst>
              <a:ext uri="{FF2B5EF4-FFF2-40B4-BE49-F238E27FC236}">
                <a16:creationId xmlns:a16="http://schemas.microsoft.com/office/drawing/2014/main" id="{2821F0A7-46EF-46C2-94A7-4D069291DE85}"/>
              </a:ext>
            </a:extLst>
          </p:cNvPr>
          <p:cNvSpPr>
            <a:spLocks noGrp="1"/>
          </p:cNvSpPr>
          <p:nvPr userDrawn="1">
            <p:ph type="body" sz="quarter" idx="44" hasCustomPrompt="1"/>
          </p:nvPr>
        </p:nvSpPr>
        <p:spPr>
          <a:xfrm>
            <a:off x="9698050" y="2572529"/>
            <a:ext cx="2268420" cy="606384"/>
          </a:xfrm>
          <a:prstGeom prst="rect">
            <a:avLst/>
          </a:prstGeom>
          <a:solidFill>
            <a:schemeClr val="bg1">
              <a:alpha val="60000"/>
            </a:schemeClr>
          </a:solidFill>
          <a:ln w="19050">
            <a:noFill/>
          </a:ln>
        </p:spPr>
        <p:txBody>
          <a:bodyPr vert="horz" lIns="91440" tIns="45720" rIns="91440" bIns="45720" rtlCol="0" anchor="t" anchorCtr="0">
            <a:noAutofit/>
          </a:bodyPr>
          <a:lstStyle>
            <a:lvl1pPr marL="0" indent="0">
              <a:buNone/>
              <a:defRPr lang="en-US" sz="1200" dirty="0"/>
            </a:lvl1pPr>
          </a:lstStyle>
          <a:p>
            <a:pPr marL="228600" lvl="0" indent="-228600"/>
            <a:r>
              <a:rPr lang="en-US" dirty="0"/>
              <a:t>Add text</a:t>
            </a:r>
          </a:p>
        </p:txBody>
      </p:sp>
      <p:sp>
        <p:nvSpPr>
          <p:cNvPr id="125" name="Text Placeholder 16">
            <a:extLst>
              <a:ext uri="{FF2B5EF4-FFF2-40B4-BE49-F238E27FC236}">
                <a16:creationId xmlns:a16="http://schemas.microsoft.com/office/drawing/2014/main" id="{AB17B59F-9D4E-4FB9-BE1C-BE9DE7E1454F}"/>
              </a:ext>
            </a:extLst>
          </p:cNvPr>
          <p:cNvSpPr>
            <a:spLocks noGrp="1"/>
          </p:cNvSpPr>
          <p:nvPr userDrawn="1">
            <p:ph type="body" sz="quarter" idx="45" hasCustomPrompt="1"/>
          </p:nvPr>
        </p:nvSpPr>
        <p:spPr>
          <a:xfrm>
            <a:off x="7211591" y="3193588"/>
            <a:ext cx="4754880" cy="229903"/>
          </a:xfrm>
          <a:prstGeom prst="rect">
            <a:avLst/>
          </a:prstGeom>
          <a:ln w="19050">
            <a:noFill/>
          </a:ln>
        </p:spPr>
        <p:txBody>
          <a:bodyPr>
            <a:noAutofit/>
          </a:bodyPr>
          <a:lstStyle>
            <a:lvl1pPr marL="0" indent="0">
              <a:buNone/>
              <a:defRPr sz="1400" b="1">
                <a:solidFill>
                  <a:schemeClr val="tx2">
                    <a:lumMod val="90000"/>
                    <a:lumOff val="10000"/>
                  </a:schemeClr>
                </a:solidFill>
              </a:defRPr>
            </a:lvl1pPr>
          </a:lstStyle>
          <a:p>
            <a:pPr marL="228600" lvl="0" indent="-228600"/>
            <a:r>
              <a:rPr lang="en-US" dirty="0"/>
              <a:t>Add text</a:t>
            </a:r>
          </a:p>
        </p:txBody>
      </p:sp>
      <p:sp>
        <p:nvSpPr>
          <p:cNvPr id="108" name="Text Placeholder 17">
            <a:extLst>
              <a:ext uri="{FF2B5EF4-FFF2-40B4-BE49-F238E27FC236}">
                <a16:creationId xmlns:a16="http://schemas.microsoft.com/office/drawing/2014/main" id="{69104A01-DE2E-4E42-A595-D97646C58022}"/>
              </a:ext>
            </a:extLst>
          </p:cNvPr>
          <p:cNvSpPr>
            <a:spLocks noGrp="1"/>
          </p:cNvSpPr>
          <p:nvPr userDrawn="1">
            <p:ph type="body" sz="quarter" idx="33" hasCustomPrompt="1"/>
          </p:nvPr>
        </p:nvSpPr>
        <p:spPr>
          <a:xfrm>
            <a:off x="7211590" y="3438764"/>
            <a:ext cx="4754880" cy="1453896"/>
          </a:xfrm>
          <a:prstGeom prst="rect">
            <a:avLst/>
          </a:prstGeom>
          <a:solidFill>
            <a:schemeClr val="bg1">
              <a:alpha val="60000"/>
            </a:schemeClr>
          </a:solidFill>
          <a:ln w="19050">
            <a:noFill/>
          </a:ln>
        </p:spPr>
        <p:txBody>
          <a:bodyPr vert="horz" lIns="91440" tIns="45720" rIns="91440" bIns="45720" rtlCol="0" anchor="t" anchorCtr="0">
            <a:noAutofit/>
          </a:bodyPr>
          <a:lstStyle>
            <a:lvl1pPr marL="0" indent="0">
              <a:buNone/>
              <a:defRPr lang="en-US" sz="1200" dirty="0"/>
            </a:lvl1pPr>
          </a:lstStyle>
          <a:p>
            <a:pPr marL="228600" lvl="0" indent="-228600"/>
            <a:r>
              <a:rPr lang="en-US" dirty="0"/>
              <a:t>Add text</a:t>
            </a:r>
          </a:p>
        </p:txBody>
      </p:sp>
      <p:sp>
        <p:nvSpPr>
          <p:cNvPr id="127" name="Text Placeholder 18">
            <a:extLst>
              <a:ext uri="{FF2B5EF4-FFF2-40B4-BE49-F238E27FC236}">
                <a16:creationId xmlns:a16="http://schemas.microsoft.com/office/drawing/2014/main" id="{55A7F5AB-4C31-4591-A7E2-D197C6C221E4}"/>
              </a:ext>
            </a:extLst>
          </p:cNvPr>
          <p:cNvSpPr>
            <a:spLocks noGrp="1"/>
          </p:cNvSpPr>
          <p:nvPr userDrawn="1">
            <p:ph type="body" sz="quarter" idx="46" hasCustomPrompt="1"/>
          </p:nvPr>
        </p:nvSpPr>
        <p:spPr>
          <a:xfrm>
            <a:off x="7211591" y="4905109"/>
            <a:ext cx="4754880" cy="228600"/>
          </a:xfrm>
          <a:prstGeom prst="rect">
            <a:avLst/>
          </a:prstGeom>
          <a:ln w="19050">
            <a:noFill/>
          </a:ln>
        </p:spPr>
        <p:txBody>
          <a:bodyPr>
            <a:noAutofit/>
          </a:bodyPr>
          <a:lstStyle>
            <a:lvl1pPr marL="0" indent="0">
              <a:buNone/>
              <a:defRPr sz="1400" b="1">
                <a:solidFill>
                  <a:schemeClr val="tx2">
                    <a:lumMod val="90000"/>
                    <a:lumOff val="10000"/>
                  </a:schemeClr>
                </a:solidFill>
              </a:defRPr>
            </a:lvl1pPr>
          </a:lstStyle>
          <a:p>
            <a:pPr marL="228600" lvl="0" indent="-228600"/>
            <a:r>
              <a:rPr lang="en-US" dirty="0"/>
              <a:t>Add text</a:t>
            </a:r>
          </a:p>
        </p:txBody>
      </p:sp>
      <p:sp>
        <p:nvSpPr>
          <p:cNvPr id="105" name="Text Placeholder 19">
            <a:extLst>
              <a:ext uri="{FF2B5EF4-FFF2-40B4-BE49-F238E27FC236}">
                <a16:creationId xmlns:a16="http://schemas.microsoft.com/office/drawing/2014/main" id="{403CC711-A187-4A4E-BE2D-858FCF3FFA3B}"/>
              </a:ext>
            </a:extLst>
          </p:cNvPr>
          <p:cNvSpPr>
            <a:spLocks noGrp="1"/>
          </p:cNvSpPr>
          <p:nvPr userDrawn="1">
            <p:ph type="body" sz="quarter" idx="29" hasCustomPrompt="1"/>
          </p:nvPr>
        </p:nvSpPr>
        <p:spPr>
          <a:xfrm>
            <a:off x="7211590" y="5148982"/>
            <a:ext cx="4754880" cy="1453896"/>
          </a:xfrm>
          <a:prstGeom prst="rect">
            <a:avLst/>
          </a:prstGeom>
          <a:solidFill>
            <a:schemeClr val="bg1">
              <a:alpha val="60000"/>
            </a:schemeClr>
          </a:solidFill>
          <a:ln w="19050">
            <a:noFill/>
          </a:ln>
        </p:spPr>
        <p:txBody>
          <a:bodyPr vert="horz" lIns="91440" tIns="45720" rIns="91440" bIns="45720" rtlCol="0" anchor="t" anchorCtr="0">
            <a:noAutofit/>
          </a:bodyPr>
          <a:lstStyle>
            <a:lvl1pPr marL="0" indent="0">
              <a:buNone/>
              <a:defRPr lang="en-US" sz="1200" dirty="0"/>
            </a:lvl1pPr>
          </a:lstStyle>
          <a:p>
            <a:pPr marL="228600" lvl="0" indent="-228600"/>
            <a:r>
              <a:rPr lang="en-US" dirty="0"/>
              <a:t>Add text</a:t>
            </a:r>
          </a:p>
        </p:txBody>
      </p:sp>
    </p:spTree>
    <p:extLst>
      <p:ext uri="{BB962C8B-B14F-4D97-AF65-F5344CB8AC3E}">
        <p14:creationId xmlns:p14="http://schemas.microsoft.com/office/powerpoint/2010/main" val="4006893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847BA0-DE75-41C4-9773-F0566992DBC0}" type="datetimeFigureOut">
              <a:rPr lang="en-US" smtClean="0"/>
              <a:t>5/23/22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87520F-9537-4B31-A4DB-3ECD89F60798}" type="slidenum">
              <a:rPr lang="en-US" smtClean="0"/>
              <a:t>‹#›</a:t>
            </a:fld>
            <a:endParaRPr lang="en-US"/>
          </a:p>
        </p:txBody>
      </p:sp>
    </p:spTree>
    <p:extLst>
      <p:ext uri="{BB962C8B-B14F-4D97-AF65-F5344CB8AC3E}">
        <p14:creationId xmlns:p14="http://schemas.microsoft.com/office/powerpoint/2010/main" val="1753991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847BA0-DE75-41C4-9773-F0566992DBC0}" type="datetimeFigureOut">
              <a:rPr lang="en-US" smtClean="0"/>
              <a:t>5/23/22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87520F-9537-4B31-A4DB-3ECD89F60798}" type="slidenum">
              <a:rPr lang="en-US" smtClean="0"/>
              <a:t>‹#›</a:t>
            </a:fld>
            <a:endParaRPr lang="en-US"/>
          </a:p>
        </p:txBody>
      </p:sp>
    </p:spTree>
    <p:extLst>
      <p:ext uri="{BB962C8B-B14F-4D97-AF65-F5344CB8AC3E}">
        <p14:creationId xmlns:p14="http://schemas.microsoft.com/office/powerpoint/2010/main" val="30896316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847BA0-DE75-41C4-9773-F0566992DBC0}" type="datetimeFigureOut">
              <a:rPr lang="en-US" smtClean="0"/>
              <a:t>5/23/22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87520F-9537-4B31-A4DB-3ECD89F60798}" type="slidenum">
              <a:rPr lang="en-US" smtClean="0"/>
              <a:t>‹#›</a:t>
            </a:fld>
            <a:endParaRPr lang="en-US"/>
          </a:p>
        </p:txBody>
      </p:sp>
    </p:spTree>
    <p:extLst>
      <p:ext uri="{BB962C8B-B14F-4D97-AF65-F5344CB8AC3E}">
        <p14:creationId xmlns:p14="http://schemas.microsoft.com/office/powerpoint/2010/main" val="8649198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847BA0-DE75-41C4-9773-F0566992DBC0}" type="datetimeFigureOut">
              <a:rPr lang="en-US" smtClean="0"/>
              <a:t>5/23/22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87520F-9537-4B31-A4DB-3ECD89F60798}" type="slidenum">
              <a:rPr lang="en-US" smtClean="0"/>
              <a:t>‹#›</a:t>
            </a:fld>
            <a:endParaRPr lang="en-US"/>
          </a:p>
        </p:txBody>
      </p:sp>
    </p:spTree>
    <p:extLst>
      <p:ext uri="{BB962C8B-B14F-4D97-AF65-F5344CB8AC3E}">
        <p14:creationId xmlns:p14="http://schemas.microsoft.com/office/powerpoint/2010/main" val="9586562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847BA0-DE75-41C4-9773-F0566992DBC0}" type="datetimeFigureOut">
              <a:rPr lang="en-US" smtClean="0"/>
              <a:t>5/23/22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87520F-9537-4B31-A4DB-3ECD89F60798}" type="slidenum">
              <a:rPr lang="en-US" smtClean="0"/>
              <a:t>‹#›</a:t>
            </a:fld>
            <a:endParaRPr lang="en-US"/>
          </a:p>
        </p:txBody>
      </p:sp>
    </p:spTree>
    <p:extLst>
      <p:ext uri="{BB962C8B-B14F-4D97-AF65-F5344CB8AC3E}">
        <p14:creationId xmlns:p14="http://schemas.microsoft.com/office/powerpoint/2010/main" val="8753957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847BA0-DE75-41C4-9773-F0566992DBC0}" type="datetimeFigureOut">
              <a:rPr lang="en-US" smtClean="0"/>
              <a:t>5/23/22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7520F-9537-4B31-A4DB-3ECD89F60798}" type="slidenum">
              <a:rPr lang="en-US" smtClean="0"/>
              <a:t>‹#›</a:t>
            </a:fld>
            <a:endParaRPr lang="en-US"/>
          </a:p>
        </p:txBody>
      </p:sp>
    </p:spTree>
    <p:extLst>
      <p:ext uri="{BB962C8B-B14F-4D97-AF65-F5344CB8AC3E}">
        <p14:creationId xmlns:p14="http://schemas.microsoft.com/office/powerpoint/2010/main" val="26526694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847BA0-DE75-41C4-9773-F0566992DBC0}" type="datetimeFigureOut">
              <a:rPr lang="en-US" smtClean="0"/>
              <a:t>5/23/22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7520F-9537-4B31-A4DB-3ECD89F60798}" type="slidenum">
              <a:rPr lang="en-US" smtClean="0"/>
              <a:t>‹#›</a:t>
            </a:fld>
            <a:endParaRPr lang="en-US"/>
          </a:p>
        </p:txBody>
      </p:sp>
    </p:spTree>
    <p:extLst>
      <p:ext uri="{BB962C8B-B14F-4D97-AF65-F5344CB8AC3E}">
        <p14:creationId xmlns:p14="http://schemas.microsoft.com/office/powerpoint/2010/main" val="1626886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4847BA0-DE75-41C4-9773-F0566992DBC0}" type="datetimeFigureOut">
              <a:rPr lang="en-US" smtClean="0"/>
              <a:t>5/23/22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7520F-9537-4B31-A4DB-3ECD89F60798}" type="slidenum">
              <a:rPr lang="en-US" smtClean="0"/>
              <a:t>‹#›</a:t>
            </a:fld>
            <a:endParaRPr lang="en-US"/>
          </a:p>
        </p:txBody>
      </p:sp>
    </p:spTree>
    <p:extLst>
      <p:ext uri="{BB962C8B-B14F-4D97-AF65-F5344CB8AC3E}">
        <p14:creationId xmlns:p14="http://schemas.microsoft.com/office/powerpoint/2010/main" val="1117647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847BA0-DE75-41C4-9773-F0566992DBC0}" type="datetimeFigureOut">
              <a:rPr lang="en-US" smtClean="0"/>
              <a:t>5/23/22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7520F-9537-4B31-A4DB-3ECD89F60798}" type="slidenum">
              <a:rPr lang="en-US" smtClean="0"/>
              <a:t>‹#›</a:t>
            </a:fld>
            <a:endParaRPr lang="en-US"/>
          </a:p>
        </p:txBody>
      </p:sp>
      <p:grpSp>
        <p:nvGrpSpPr>
          <p:cNvPr id="12" name="Group 11" descr="Arrow shapes pointing right"/>
          <p:cNvGrpSpPr/>
          <p:nvPr userDrawn="1"/>
        </p:nvGrpSpPr>
        <p:grpSpPr>
          <a:xfrm>
            <a:off x="0" y="6132869"/>
            <a:ext cx="12192000" cy="737748"/>
            <a:chOff x="0" y="6132869"/>
            <a:chExt cx="12192000" cy="737748"/>
          </a:xfrm>
        </p:grpSpPr>
        <p:sp>
          <p:nvSpPr>
            <p:cNvPr id="9" name="Rectangle 8"/>
            <p:cNvSpPr>
              <a:spLocks noChangeAspect="1"/>
            </p:cNvSpPr>
            <p:nvPr userDrawn="1"/>
          </p:nvSpPr>
          <p:spPr>
            <a:xfrm>
              <a:off x="9448800" y="6132869"/>
              <a:ext cx="2743200" cy="73399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entagon 7"/>
            <p:cNvSpPr>
              <a:spLocks noChangeAspect="1"/>
            </p:cNvSpPr>
            <p:nvPr userDrawn="1"/>
          </p:nvSpPr>
          <p:spPr>
            <a:xfrm>
              <a:off x="7056718" y="6134105"/>
              <a:ext cx="2743200" cy="733991"/>
            </a:xfrm>
            <a:prstGeom prst="homePlat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Pentagon 9"/>
            <p:cNvSpPr>
              <a:spLocks noChangeAspect="1"/>
            </p:cNvSpPr>
            <p:nvPr userDrawn="1"/>
          </p:nvSpPr>
          <p:spPr>
            <a:xfrm>
              <a:off x="4676394" y="6135624"/>
              <a:ext cx="2743200" cy="733991"/>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entagon 10"/>
            <p:cNvSpPr>
              <a:spLocks noChangeAspect="1"/>
            </p:cNvSpPr>
            <p:nvPr userDrawn="1"/>
          </p:nvSpPr>
          <p:spPr>
            <a:xfrm>
              <a:off x="2339340" y="6135409"/>
              <a:ext cx="2743200" cy="733991"/>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entagon 6"/>
            <p:cNvSpPr>
              <a:spLocks noChangeAspect="1"/>
            </p:cNvSpPr>
            <p:nvPr userDrawn="1"/>
          </p:nvSpPr>
          <p:spPr>
            <a:xfrm>
              <a:off x="0" y="6136626"/>
              <a:ext cx="2743200" cy="733991"/>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605882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with border ar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2468973"/>
          </a:xfrm>
        </p:spPr>
        <p:txBody>
          <a:bodyPr anchor="ctr" anchorCtr="0">
            <a:normAutofit/>
          </a:bodyPr>
          <a:lstStyle>
            <a:lvl1pPr algn="ctr">
              <a:defRPr sz="4000" i="0" u="none"/>
            </a:lvl1pPr>
          </a:lstStyle>
          <a:p>
            <a:pPr lvl="0"/>
            <a:r>
              <a:rPr lang="en-US"/>
              <a:t>Click to edit Master text styles</a:t>
            </a:r>
          </a:p>
        </p:txBody>
      </p:sp>
      <p:sp>
        <p:nvSpPr>
          <p:cNvPr id="4" name="Date Placeholder 3"/>
          <p:cNvSpPr>
            <a:spLocks noGrp="1"/>
          </p:cNvSpPr>
          <p:nvPr>
            <p:ph type="dt" sz="half" idx="10"/>
          </p:nvPr>
        </p:nvSpPr>
        <p:spPr/>
        <p:txBody>
          <a:bodyPr/>
          <a:lstStyle/>
          <a:p>
            <a:fld id="{E4847BA0-DE75-41C4-9773-F0566992DBC0}" type="datetimeFigureOut">
              <a:rPr lang="en-US" smtClean="0"/>
              <a:t>5/23/22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7520F-9537-4B31-A4DB-3ECD89F60798}" type="slidenum">
              <a:rPr lang="en-US" smtClean="0"/>
              <a:t>‹#›</a:t>
            </a:fld>
            <a:endParaRPr lang="en-US"/>
          </a:p>
        </p:txBody>
      </p:sp>
      <p:grpSp>
        <p:nvGrpSpPr>
          <p:cNvPr id="12" name="Group 11" descr="Arrow shapes pointing right"/>
          <p:cNvGrpSpPr/>
          <p:nvPr userDrawn="1"/>
        </p:nvGrpSpPr>
        <p:grpSpPr>
          <a:xfrm>
            <a:off x="0" y="6132869"/>
            <a:ext cx="12192000" cy="737748"/>
            <a:chOff x="0" y="6132869"/>
            <a:chExt cx="12192000" cy="737748"/>
          </a:xfrm>
        </p:grpSpPr>
        <p:sp>
          <p:nvSpPr>
            <p:cNvPr id="9" name="Rectangle 8"/>
            <p:cNvSpPr>
              <a:spLocks noChangeAspect="1"/>
            </p:cNvSpPr>
            <p:nvPr userDrawn="1"/>
          </p:nvSpPr>
          <p:spPr>
            <a:xfrm>
              <a:off x="9448800" y="6132869"/>
              <a:ext cx="2743200" cy="73399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entagon 7"/>
            <p:cNvSpPr>
              <a:spLocks noChangeAspect="1"/>
            </p:cNvSpPr>
            <p:nvPr userDrawn="1"/>
          </p:nvSpPr>
          <p:spPr>
            <a:xfrm>
              <a:off x="7056718" y="6134105"/>
              <a:ext cx="2743200" cy="733991"/>
            </a:xfrm>
            <a:prstGeom prst="homePlat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Pentagon 9"/>
            <p:cNvSpPr>
              <a:spLocks noChangeAspect="1"/>
            </p:cNvSpPr>
            <p:nvPr userDrawn="1"/>
          </p:nvSpPr>
          <p:spPr>
            <a:xfrm>
              <a:off x="4676394" y="6135624"/>
              <a:ext cx="2743200" cy="733991"/>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entagon 10"/>
            <p:cNvSpPr>
              <a:spLocks noChangeAspect="1"/>
            </p:cNvSpPr>
            <p:nvPr userDrawn="1"/>
          </p:nvSpPr>
          <p:spPr>
            <a:xfrm>
              <a:off x="2339340" y="6135409"/>
              <a:ext cx="2743200" cy="733991"/>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entagon 6"/>
            <p:cNvSpPr>
              <a:spLocks noChangeAspect="1"/>
            </p:cNvSpPr>
            <p:nvPr userDrawn="1"/>
          </p:nvSpPr>
          <p:spPr>
            <a:xfrm>
              <a:off x="0" y="6136626"/>
              <a:ext cx="2743200" cy="733991"/>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Title 1">
            <a:extLst>
              <a:ext uri="{FF2B5EF4-FFF2-40B4-BE49-F238E27FC236}">
                <a16:creationId xmlns:a16="http://schemas.microsoft.com/office/drawing/2014/main" id="{CEA03309-7C01-40B2-935F-8D9BD5A78891}"/>
              </a:ext>
            </a:extLst>
          </p:cNvPr>
          <p:cNvSpPr>
            <a:spLocks noGrp="1"/>
          </p:cNvSpPr>
          <p:nvPr>
            <p:ph type="title"/>
          </p:nvPr>
        </p:nvSpPr>
        <p:spPr>
          <a:xfrm>
            <a:off x="838200" y="1078173"/>
            <a:ext cx="10515600" cy="612515"/>
          </a:xfrm>
        </p:spPr>
        <p:txBody>
          <a:bodyPr/>
          <a:lstStyle>
            <a:lvl1pPr algn="ctr">
              <a:defRPr>
                <a:solidFill>
                  <a:schemeClr val="bg1">
                    <a:lumMod val="95000"/>
                  </a:schemeClr>
                </a:solidFill>
              </a:defRPr>
            </a:lvl1pPr>
          </a:lstStyle>
          <a:p>
            <a:r>
              <a:rPr lang="en-US"/>
              <a:t>Click to edit Master title style</a:t>
            </a:r>
            <a:endParaRPr lang="en-US" dirty="0"/>
          </a:p>
        </p:txBody>
      </p:sp>
    </p:spTree>
    <p:extLst>
      <p:ext uri="{BB962C8B-B14F-4D97-AF65-F5344CB8AC3E}">
        <p14:creationId xmlns:p14="http://schemas.microsoft.com/office/powerpoint/2010/main" val="412122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0" indent="0">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E4847BA0-DE75-41C4-9773-F0566992DBC0}" type="datetimeFigureOut">
              <a:rPr lang="en-US" smtClean="0"/>
              <a:t>5/23/22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7520F-9537-4B31-A4DB-3ECD89F60798}" type="slidenum">
              <a:rPr lang="en-US" smtClean="0"/>
              <a:t>‹#›</a:t>
            </a:fld>
            <a:endParaRPr lang="en-US"/>
          </a:p>
        </p:txBody>
      </p:sp>
      <p:sp>
        <p:nvSpPr>
          <p:cNvPr id="8" name="Title 1">
            <a:extLst>
              <a:ext uri="{FF2B5EF4-FFF2-40B4-BE49-F238E27FC236}">
                <a16:creationId xmlns:a16="http://schemas.microsoft.com/office/drawing/2014/main" id="{BB0FA81F-165D-47E5-8241-A27B9AC634C8}"/>
              </a:ext>
            </a:extLst>
          </p:cNvPr>
          <p:cNvSpPr>
            <a:spLocks noGrp="1"/>
          </p:cNvSpPr>
          <p:nvPr>
            <p:ph type="title"/>
          </p:nvPr>
        </p:nvSpPr>
        <p:spPr>
          <a:xfrm>
            <a:off x="838200" y="1078173"/>
            <a:ext cx="10515600" cy="612515"/>
          </a:xfrm>
        </p:spPr>
        <p:txBody>
          <a:bodyPr/>
          <a:lstStyle/>
          <a:p>
            <a:r>
              <a:rPr lang="en-US"/>
              <a:t>Click to edit Master title style</a:t>
            </a:r>
            <a:endParaRPr lang="en-US" dirty="0"/>
          </a:p>
        </p:txBody>
      </p:sp>
    </p:spTree>
    <p:extLst>
      <p:ext uri="{BB962C8B-B14F-4D97-AF65-F5344CB8AC3E}">
        <p14:creationId xmlns:p14="http://schemas.microsoft.com/office/powerpoint/2010/main" val="3458076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933736" y="4127501"/>
            <a:ext cx="1707864" cy="1816099"/>
          </a:xfrm>
        </p:spPr>
        <p:txBody>
          <a:bodyPr lIns="0" tIns="0" rIns="0" bIns="0">
            <a:normAutofit/>
          </a:bodyPr>
          <a:lstStyle>
            <a:lvl1pPr marL="0" indent="0" algn="ctr">
              <a:buNone/>
              <a:defRPr sz="1300" baseline="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add text</a:t>
            </a:r>
          </a:p>
        </p:txBody>
      </p:sp>
      <p:grpSp>
        <p:nvGrpSpPr>
          <p:cNvPr id="7" name="Group 6" descr="Chevron shapes pointing right"/>
          <p:cNvGrpSpPr/>
          <p:nvPr userDrawn="1"/>
        </p:nvGrpSpPr>
        <p:grpSpPr>
          <a:xfrm>
            <a:off x="933736" y="2430943"/>
            <a:ext cx="10322178" cy="1463040"/>
            <a:chOff x="933736" y="2430943"/>
            <a:chExt cx="10322178" cy="1463040"/>
          </a:xfrm>
        </p:grpSpPr>
        <p:sp>
          <p:nvSpPr>
            <p:cNvPr id="8" name="Chevron 7"/>
            <p:cNvSpPr>
              <a:spLocks noChangeAspect="1"/>
            </p:cNvSpPr>
            <p:nvPr/>
          </p:nvSpPr>
          <p:spPr>
            <a:xfrm>
              <a:off x="933736" y="2430943"/>
              <a:ext cx="2438400" cy="1463040"/>
            </a:xfrm>
            <a:prstGeom prst="chevr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b="1" dirty="0">
                  <a:solidFill>
                    <a:schemeClr val="bg1"/>
                  </a:solidFill>
                  <a:latin typeface="+mj-lt"/>
                </a:rPr>
                <a:t>S</a:t>
              </a:r>
            </a:p>
          </p:txBody>
        </p:sp>
        <p:sp>
          <p:nvSpPr>
            <p:cNvPr id="9" name="Chevron 8"/>
            <p:cNvSpPr>
              <a:spLocks noChangeAspect="1"/>
            </p:cNvSpPr>
            <p:nvPr/>
          </p:nvSpPr>
          <p:spPr>
            <a:xfrm>
              <a:off x="2900131" y="2430943"/>
              <a:ext cx="2438400" cy="1463040"/>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b="1" dirty="0">
                  <a:solidFill>
                    <a:schemeClr val="bg1"/>
                  </a:solidFill>
                  <a:latin typeface="+mj-lt"/>
                </a:rPr>
                <a:t>M</a:t>
              </a:r>
            </a:p>
          </p:txBody>
        </p:sp>
        <p:sp>
          <p:nvSpPr>
            <p:cNvPr id="10" name="Chevron 9"/>
            <p:cNvSpPr>
              <a:spLocks noChangeAspect="1"/>
            </p:cNvSpPr>
            <p:nvPr/>
          </p:nvSpPr>
          <p:spPr>
            <a:xfrm>
              <a:off x="4875625" y="2430943"/>
              <a:ext cx="2438400" cy="1463040"/>
            </a:xfrm>
            <a:prstGeom prst="chevr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b="1" dirty="0">
                  <a:solidFill>
                    <a:schemeClr val="bg1"/>
                  </a:solidFill>
                  <a:latin typeface="+mj-lt"/>
                </a:rPr>
                <a:t>A</a:t>
              </a:r>
            </a:p>
          </p:txBody>
        </p:sp>
        <p:sp>
          <p:nvSpPr>
            <p:cNvPr id="11" name="Chevron 10"/>
            <p:cNvSpPr>
              <a:spLocks noChangeAspect="1"/>
            </p:cNvSpPr>
            <p:nvPr/>
          </p:nvSpPr>
          <p:spPr>
            <a:xfrm>
              <a:off x="6842020" y="2430943"/>
              <a:ext cx="2438400" cy="1463040"/>
            </a:xfrm>
            <a:prstGeom prst="chevron">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b="1" dirty="0">
                  <a:solidFill>
                    <a:schemeClr val="bg1"/>
                  </a:solidFill>
                  <a:latin typeface="+mj-lt"/>
                </a:rPr>
                <a:t>R</a:t>
              </a:r>
            </a:p>
          </p:txBody>
        </p:sp>
        <p:sp>
          <p:nvSpPr>
            <p:cNvPr id="12" name="Chevron 11"/>
            <p:cNvSpPr>
              <a:spLocks noChangeAspect="1"/>
            </p:cNvSpPr>
            <p:nvPr/>
          </p:nvSpPr>
          <p:spPr>
            <a:xfrm>
              <a:off x="8817514" y="2430943"/>
              <a:ext cx="2438400" cy="1463040"/>
            </a:xfrm>
            <a:prstGeom prst="chevron">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b="1" dirty="0">
                  <a:solidFill>
                    <a:schemeClr val="bg1"/>
                  </a:solidFill>
                  <a:latin typeface="+mj-lt"/>
                </a:rPr>
                <a:t>T</a:t>
              </a:r>
            </a:p>
          </p:txBody>
        </p:sp>
      </p:grpSp>
      <p:sp>
        <p:nvSpPr>
          <p:cNvPr id="13" name="Text Placeholder 2"/>
          <p:cNvSpPr>
            <a:spLocks noGrp="1"/>
          </p:cNvSpPr>
          <p:nvPr>
            <p:ph type="body" idx="10" hasCustomPrompt="1"/>
          </p:nvPr>
        </p:nvSpPr>
        <p:spPr>
          <a:xfrm>
            <a:off x="2900131" y="4127501"/>
            <a:ext cx="1707864" cy="1816099"/>
          </a:xfrm>
        </p:spPr>
        <p:txBody>
          <a:bodyPr lIns="0" tIns="0" rIns="0" bIns="0">
            <a:normAutofit/>
          </a:bodyPr>
          <a:lstStyle>
            <a:lvl1pPr marL="0" indent="0" algn="ctr">
              <a:buNone/>
              <a:defRPr sz="1300" baseline="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add text</a:t>
            </a:r>
          </a:p>
        </p:txBody>
      </p:sp>
      <p:sp>
        <p:nvSpPr>
          <p:cNvPr id="14" name="Text Placeholder 2"/>
          <p:cNvSpPr>
            <a:spLocks noGrp="1"/>
          </p:cNvSpPr>
          <p:nvPr>
            <p:ph type="body" idx="11" hasCustomPrompt="1"/>
          </p:nvPr>
        </p:nvSpPr>
        <p:spPr>
          <a:xfrm>
            <a:off x="4875625" y="4127500"/>
            <a:ext cx="1707864" cy="1816100"/>
          </a:xfrm>
        </p:spPr>
        <p:txBody>
          <a:bodyPr lIns="0" tIns="0" rIns="0" bIns="0">
            <a:normAutofit/>
          </a:bodyPr>
          <a:lstStyle>
            <a:lvl1pPr marL="0" indent="0" algn="ctr">
              <a:buNone/>
              <a:defRPr sz="1300" baseline="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add text</a:t>
            </a:r>
          </a:p>
        </p:txBody>
      </p:sp>
      <p:sp>
        <p:nvSpPr>
          <p:cNvPr id="15" name="Text Placeholder 2"/>
          <p:cNvSpPr>
            <a:spLocks noGrp="1"/>
          </p:cNvSpPr>
          <p:nvPr>
            <p:ph type="body" idx="12" hasCustomPrompt="1"/>
          </p:nvPr>
        </p:nvSpPr>
        <p:spPr>
          <a:xfrm>
            <a:off x="6842020" y="4127500"/>
            <a:ext cx="1707864" cy="1816100"/>
          </a:xfrm>
        </p:spPr>
        <p:txBody>
          <a:bodyPr lIns="0" tIns="0" rIns="0" bIns="0">
            <a:normAutofit/>
          </a:bodyPr>
          <a:lstStyle>
            <a:lvl1pPr marL="0" indent="0" algn="ctr">
              <a:buNone/>
              <a:defRPr sz="1300" baseline="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add text</a:t>
            </a:r>
          </a:p>
        </p:txBody>
      </p:sp>
      <p:sp>
        <p:nvSpPr>
          <p:cNvPr id="16" name="Text Placeholder 2"/>
          <p:cNvSpPr>
            <a:spLocks noGrp="1"/>
          </p:cNvSpPr>
          <p:nvPr>
            <p:ph type="body" idx="13" hasCustomPrompt="1"/>
          </p:nvPr>
        </p:nvSpPr>
        <p:spPr>
          <a:xfrm>
            <a:off x="8817514" y="4127500"/>
            <a:ext cx="1707864" cy="1816100"/>
          </a:xfrm>
        </p:spPr>
        <p:txBody>
          <a:bodyPr lIns="0" tIns="0" rIns="0" bIns="0">
            <a:normAutofit/>
          </a:bodyPr>
          <a:lstStyle>
            <a:lvl1pPr marL="0" indent="0" algn="ctr">
              <a:buNone/>
              <a:defRPr sz="1300" baseline="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add text</a:t>
            </a:r>
          </a:p>
        </p:txBody>
      </p:sp>
      <p:sp>
        <p:nvSpPr>
          <p:cNvPr id="17" name="Title 1">
            <a:extLst>
              <a:ext uri="{FF2B5EF4-FFF2-40B4-BE49-F238E27FC236}">
                <a16:creationId xmlns:a16="http://schemas.microsoft.com/office/drawing/2014/main" id="{06345788-203C-4435-9252-E0756512362F}"/>
              </a:ext>
            </a:extLst>
          </p:cNvPr>
          <p:cNvSpPr>
            <a:spLocks noGrp="1"/>
          </p:cNvSpPr>
          <p:nvPr>
            <p:ph type="title"/>
          </p:nvPr>
        </p:nvSpPr>
        <p:spPr>
          <a:xfrm>
            <a:off x="838200" y="443860"/>
            <a:ext cx="10515600" cy="612515"/>
          </a:xfrm>
        </p:spPr>
        <p:txBody>
          <a:bodyPr/>
          <a:lstStyle>
            <a:lvl1pPr algn="ctr">
              <a:defRPr>
                <a:solidFill>
                  <a:schemeClr val="bg1">
                    <a:lumMod val="95000"/>
                  </a:schemeClr>
                </a:solidFill>
              </a:defRPr>
            </a:lvl1pPr>
          </a:lstStyle>
          <a:p>
            <a:r>
              <a:rPr lang="en-US"/>
              <a:t>Click to edit Master title style</a:t>
            </a:r>
            <a:endParaRPr lang="en-US" dirty="0"/>
          </a:p>
        </p:txBody>
      </p:sp>
    </p:spTree>
    <p:extLst>
      <p:ext uri="{BB962C8B-B14F-4D97-AF65-F5344CB8AC3E}">
        <p14:creationId xmlns:p14="http://schemas.microsoft.com/office/powerpoint/2010/main" val="3991324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MART">
    <p:spTree>
      <p:nvGrpSpPr>
        <p:cNvPr id="1" name=""/>
        <p:cNvGrpSpPr/>
        <p:nvPr/>
      </p:nvGrpSpPr>
      <p:grpSpPr>
        <a:xfrm>
          <a:off x="0" y="0"/>
          <a:ext cx="0" cy="0"/>
          <a:chOff x="0" y="0"/>
          <a:chExt cx="0" cy="0"/>
        </a:xfrm>
      </p:grpSpPr>
      <p:grpSp>
        <p:nvGrpSpPr>
          <p:cNvPr id="7" name="Group 6" descr="Chevron shapes pointing right with S M A R T headings"/>
          <p:cNvGrpSpPr/>
          <p:nvPr userDrawn="1"/>
        </p:nvGrpSpPr>
        <p:grpSpPr>
          <a:xfrm>
            <a:off x="2143965" y="486965"/>
            <a:ext cx="9792925" cy="1463040"/>
            <a:chOff x="933736" y="2430943"/>
            <a:chExt cx="10322178" cy="1463040"/>
          </a:xfrm>
        </p:grpSpPr>
        <p:sp>
          <p:nvSpPr>
            <p:cNvPr id="8" name="Chevron 7"/>
            <p:cNvSpPr>
              <a:spLocks noChangeAspect="1"/>
            </p:cNvSpPr>
            <p:nvPr/>
          </p:nvSpPr>
          <p:spPr>
            <a:xfrm>
              <a:off x="933736" y="2430943"/>
              <a:ext cx="2438400" cy="1463040"/>
            </a:xfrm>
            <a:prstGeom prst="chevr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b="1" dirty="0">
                  <a:solidFill>
                    <a:schemeClr val="bg1"/>
                  </a:solidFill>
                  <a:latin typeface="+mj-lt"/>
                </a:rPr>
                <a:t>S</a:t>
              </a:r>
            </a:p>
          </p:txBody>
        </p:sp>
        <p:sp>
          <p:nvSpPr>
            <p:cNvPr id="9" name="Chevron 8"/>
            <p:cNvSpPr>
              <a:spLocks noChangeAspect="1"/>
            </p:cNvSpPr>
            <p:nvPr/>
          </p:nvSpPr>
          <p:spPr>
            <a:xfrm>
              <a:off x="2900131" y="2430943"/>
              <a:ext cx="2438400" cy="1463040"/>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b="1" dirty="0">
                  <a:solidFill>
                    <a:schemeClr val="bg1"/>
                  </a:solidFill>
                  <a:latin typeface="+mj-lt"/>
                </a:rPr>
                <a:t>M</a:t>
              </a:r>
            </a:p>
          </p:txBody>
        </p:sp>
        <p:sp>
          <p:nvSpPr>
            <p:cNvPr id="10" name="Chevron 9"/>
            <p:cNvSpPr>
              <a:spLocks noChangeAspect="1"/>
            </p:cNvSpPr>
            <p:nvPr/>
          </p:nvSpPr>
          <p:spPr>
            <a:xfrm>
              <a:off x="4875625" y="2430943"/>
              <a:ext cx="2438400" cy="1463040"/>
            </a:xfrm>
            <a:prstGeom prst="chevr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b="1" dirty="0">
                  <a:solidFill>
                    <a:schemeClr val="bg1"/>
                  </a:solidFill>
                  <a:latin typeface="+mj-lt"/>
                </a:rPr>
                <a:t>A</a:t>
              </a:r>
            </a:p>
          </p:txBody>
        </p:sp>
        <p:sp>
          <p:nvSpPr>
            <p:cNvPr id="11" name="Chevron 10"/>
            <p:cNvSpPr>
              <a:spLocks noChangeAspect="1"/>
            </p:cNvSpPr>
            <p:nvPr/>
          </p:nvSpPr>
          <p:spPr>
            <a:xfrm>
              <a:off x="6842020" y="2430943"/>
              <a:ext cx="2438400" cy="1463040"/>
            </a:xfrm>
            <a:prstGeom prst="chevron">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b="1" dirty="0">
                  <a:solidFill>
                    <a:schemeClr val="bg1"/>
                  </a:solidFill>
                  <a:latin typeface="+mj-lt"/>
                </a:rPr>
                <a:t>R</a:t>
              </a:r>
            </a:p>
          </p:txBody>
        </p:sp>
        <p:sp>
          <p:nvSpPr>
            <p:cNvPr id="12" name="Chevron 11"/>
            <p:cNvSpPr>
              <a:spLocks noChangeAspect="1"/>
            </p:cNvSpPr>
            <p:nvPr/>
          </p:nvSpPr>
          <p:spPr>
            <a:xfrm>
              <a:off x="8817514" y="2430943"/>
              <a:ext cx="2438400" cy="1463040"/>
            </a:xfrm>
            <a:prstGeom prst="chevron">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b="1" dirty="0">
                  <a:solidFill>
                    <a:schemeClr val="bg1"/>
                  </a:solidFill>
                  <a:latin typeface="+mj-lt"/>
                </a:rPr>
                <a:t>T</a:t>
              </a:r>
            </a:p>
          </p:txBody>
        </p:sp>
      </p:grpSp>
      <p:sp>
        <p:nvSpPr>
          <p:cNvPr id="3" name="Text Placeholder 2"/>
          <p:cNvSpPr>
            <a:spLocks noGrp="1"/>
          </p:cNvSpPr>
          <p:nvPr>
            <p:ph type="body" sz="quarter" idx="13" hasCustomPrompt="1"/>
          </p:nvPr>
        </p:nvSpPr>
        <p:spPr>
          <a:xfrm>
            <a:off x="391940" y="2041382"/>
            <a:ext cx="1533236" cy="618691"/>
          </a:xfrm>
        </p:spPr>
        <p:txBody>
          <a:bodyPr>
            <a:noAutofit/>
          </a:bodyPr>
          <a:lstStyle>
            <a:lvl1pPr algn="ctr">
              <a:defRPr sz="1300"/>
            </a:lvl1pPr>
          </a:lstStyle>
          <a:p>
            <a:pPr lvl="0"/>
            <a:r>
              <a:rPr lang="en-US" dirty="0"/>
              <a:t>Heading</a:t>
            </a:r>
          </a:p>
        </p:txBody>
      </p:sp>
      <p:sp>
        <p:nvSpPr>
          <p:cNvPr id="14" name="Text Placeholder 2"/>
          <p:cNvSpPr>
            <a:spLocks noGrp="1"/>
          </p:cNvSpPr>
          <p:nvPr>
            <p:ph type="body" sz="quarter" idx="14" hasCustomPrompt="1"/>
          </p:nvPr>
        </p:nvSpPr>
        <p:spPr>
          <a:xfrm>
            <a:off x="2004819" y="2041382"/>
            <a:ext cx="1730684" cy="618691"/>
          </a:xfrm>
        </p:spPr>
        <p:txBody>
          <a:bodyPr>
            <a:noAutofit/>
          </a:bodyPr>
          <a:lstStyle>
            <a:lvl1pPr algn="ctr">
              <a:defRPr sz="1300"/>
            </a:lvl1pPr>
          </a:lstStyle>
          <a:p>
            <a:pPr lvl="0"/>
            <a:r>
              <a:rPr lang="en-US" dirty="0"/>
              <a:t>Heading</a:t>
            </a:r>
          </a:p>
        </p:txBody>
      </p:sp>
      <p:sp>
        <p:nvSpPr>
          <p:cNvPr id="15" name="Text Placeholder 2"/>
          <p:cNvSpPr>
            <a:spLocks noGrp="1"/>
          </p:cNvSpPr>
          <p:nvPr>
            <p:ph type="body" sz="quarter" idx="15" hasCustomPrompt="1"/>
          </p:nvPr>
        </p:nvSpPr>
        <p:spPr>
          <a:xfrm>
            <a:off x="3971214" y="2041381"/>
            <a:ext cx="1703925" cy="618691"/>
          </a:xfrm>
        </p:spPr>
        <p:txBody>
          <a:bodyPr>
            <a:noAutofit/>
          </a:bodyPr>
          <a:lstStyle>
            <a:lvl1pPr algn="ctr">
              <a:defRPr sz="1300"/>
            </a:lvl1pPr>
          </a:lstStyle>
          <a:p>
            <a:pPr lvl="0"/>
            <a:r>
              <a:rPr lang="en-US" dirty="0"/>
              <a:t>Heading</a:t>
            </a:r>
          </a:p>
        </p:txBody>
      </p:sp>
      <p:sp>
        <p:nvSpPr>
          <p:cNvPr id="16" name="Text Placeholder 2"/>
          <p:cNvSpPr>
            <a:spLocks noGrp="1"/>
          </p:cNvSpPr>
          <p:nvPr>
            <p:ph type="body" sz="quarter" idx="16" hasCustomPrompt="1"/>
          </p:nvPr>
        </p:nvSpPr>
        <p:spPr>
          <a:xfrm>
            <a:off x="5946708" y="2041380"/>
            <a:ext cx="1705013" cy="618691"/>
          </a:xfrm>
        </p:spPr>
        <p:txBody>
          <a:bodyPr>
            <a:noAutofit/>
          </a:bodyPr>
          <a:lstStyle>
            <a:lvl1pPr algn="ctr">
              <a:defRPr sz="1300"/>
            </a:lvl1pPr>
          </a:lstStyle>
          <a:p>
            <a:pPr lvl="0"/>
            <a:r>
              <a:rPr lang="en-US" dirty="0"/>
              <a:t>Heading</a:t>
            </a:r>
          </a:p>
        </p:txBody>
      </p:sp>
      <p:sp>
        <p:nvSpPr>
          <p:cNvPr id="17" name="Text Placeholder 2"/>
          <p:cNvSpPr>
            <a:spLocks noGrp="1"/>
          </p:cNvSpPr>
          <p:nvPr>
            <p:ph type="body" sz="quarter" idx="17" hasCustomPrompt="1"/>
          </p:nvPr>
        </p:nvSpPr>
        <p:spPr>
          <a:xfrm>
            <a:off x="8021176" y="2041380"/>
            <a:ext cx="1533236" cy="618691"/>
          </a:xfrm>
        </p:spPr>
        <p:txBody>
          <a:bodyPr>
            <a:noAutofit/>
          </a:bodyPr>
          <a:lstStyle>
            <a:lvl1pPr algn="ctr">
              <a:defRPr sz="1300"/>
            </a:lvl1pPr>
          </a:lstStyle>
          <a:p>
            <a:pPr lvl="0"/>
            <a:r>
              <a:rPr lang="en-US" dirty="0"/>
              <a:t>Heading</a:t>
            </a:r>
          </a:p>
        </p:txBody>
      </p:sp>
      <p:sp>
        <p:nvSpPr>
          <p:cNvPr id="18" name="Text Placeholder 2"/>
          <p:cNvSpPr>
            <a:spLocks noGrp="1"/>
          </p:cNvSpPr>
          <p:nvPr>
            <p:ph type="body" sz="quarter" idx="18" hasCustomPrompt="1"/>
          </p:nvPr>
        </p:nvSpPr>
        <p:spPr>
          <a:xfrm>
            <a:off x="9888596" y="2041380"/>
            <a:ext cx="1707051" cy="618691"/>
          </a:xfrm>
        </p:spPr>
        <p:txBody>
          <a:bodyPr>
            <a:noAutofit/>
          </a:bodyPr>
          <a:lstStyle>
            <a:lvl1pPr algn="ctr">
              <a:defRPr sz="1300"/>
            </a:lvl1pPr>
          </a:lstStyle>
          <a:p>
            <a:pPr lvl="0"/>
            <a:r>
              <a:rPr lang="en-US" dirty="0"/>
              <a:t>Heading</a:t>
            </a:r>
          </a:p>
        </p:txBody>
      </p:sp>
      <p:cxnSp>
        <p:nvCxnSpPr>
          <p:cNvPr id="21" name="Straight Connector 20"/>
          <p:cNvCxnSpPr/>
          <p:nvPr userDrawn="1"/>
        </p:nvCxnSpPr>
        <p:spPr>
          <a:xfrm>
            <a:off x="-10391" y="2764441"/>
            <a:ext cx="12207240" cy="0"/>
          </a:xfrm>
          <a:prstGeom prst="line">
            <a:avLst/>
          </a:prstGeom>
          <a:ln w="25400" cap="flat" cmpd="sng">
            <a:gradFill flip="none" rotWithShape="1">
              <a:gsLst>
                <a:gs pos="0">
                  <a:schemeClr val="accent1"/>
                </a:gs>
                <a:gs pos="56000">
                  <a:schemeClr val="accent3"/>
                </a:gs>
                <a:gs pos="30000">
                  <a:schemeClr val="accent2"/>
                </a:gs>
                <a:gs pos="78000">
                  <a:schemeClr val="accent4"/>
                </a:gs>
                <a:gs pos="100000">
                  <a:schemeClr val="accent5"/>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24" name="Text Placeholder 2"/>
          <p:cNvSpPr>
            <a:spLocks noGrp="1"/>
          </p:cNvSpPr>
          <p:nvPr>
            <p:ph type="body" sz="quarter" idx="19" hasCustomPrompt="1"/>
          </p:nvPr>
        </p:nvSpPr>
        <p:spPr>
          <a:xfrm>
            <a:off x="398866" y="2908678"/>
            <a:ext cx="1533236" cy="1005840"/>
          </a:xfrm>
        </p:spPr>
        <p:txBody>
          <a:bodyPr anchor="ctr" anchorCtr="0">
            <a:noAutofit/>
          </a:bodyPr>
          <a:lstStyle>
            <a:lvl1pPr algn="ctr">
              <a:defRPr sz="1300" i="0">
                <a:solidFill>
                  <a:schemeClr val="tx1">
                    <a:lumMod val="50000"/>
                    <a:lumOff val="50000"/>
                  </a:schemeClr>
                </a:solidFill>
              </a:defRPr>
            </a:lvl1pPr>
          </a:lstStyle>
          <a:p>
            <a:pPr lvl="0"/>
            <a:r>
              <a:rPr lang="en-US" dirty="0"/>
              <a:t>Clean garage.</a:t>
            </a:r>
          </a:p>
        </p:txBody>
      </p:sp>
      <p:sp>
        <p:nvSpPr>
          <p:cNvPr id="25" name="Text Placeholder 2"/>
          <p:cNvSpPr>
            <a:spLocks noGrp="1"/>
          </p:cNvSpPr>
          <p:nvPr>
            <p:ph type="body" sz="quarter" idx="20" hasCustomPrompt="1"/>
          </p:nvPr>
        </p:nvSpPr>
        <p:spPr>
          <a:xfrm>
            <a:off x="2011745" y="2908678"/>
            <a:ext cx="1730684" cy="1005840"/>
          </a:xfrm>
        </p:spPr>
        <p:txBody>
          <a:bodyPr anchor="ctr" anchorCtr="0">
            <a:noAutofit/>
          </a:bodyPr>
          <a:lstStyle>
            <a:lvl1pPr algn="ctr">
              <a:defRPr sz="1300">
                <a:solidFill>
                  <a:schemeClr val="tx1">
                    <a:lumMod val="50000"/>
                    <a:lumOff val="50000"/>
                  </a:schemeClr>
                </a:solidFill>
              </a:defRPr>
            </a:lvl1pPr>
          </a:lstStyle>
          <a:p>
            <a:pPr lvl="0"/>
            <a:r>
              <a:rPr lang="en-US" dirty="0"/>
              <a:t>Have kids help me put all of the sports equipment into the right bins.</a:t>
            </a:r>
          </a:p>
          <a:p>
            <a:pPr lvl="0"/>
            <a:r>
              <a:rPr lang="en-US" dirty="0"/>
              <a:t>Give floor a good sweeping.</a:t>
            </a:r>
          </a:p>
        </p:txBody>
      </p:sp>
      <p:sp>
        <p:nvSpPr>
          <p:cNvPr id="26" name="Text Placeholder 2"/>
          <p:cNvSpPr>
            <a:spLocks noGrp="1"/>
          </p:cNvSpPr>
          <p:nvPr>
            <p:ph type="body" sz="quarter" idx="21" hasCustomPrompt="1"/>
          </p:nvPr>
        </p:nvSpPr>
        <p:spPr>
          <a:xfrm>
            <a:off x="3978140" y="2908676"/>
            <a:ext cx="1703925" cy="1005840"/>
          </a:xfrm>
        </p:spPr>
        <p:txBody>
          <a:bodyPr anchor="ctr" anchorCtr="0">
            <a:noAutofit/>
          </a:bodyPr>
          <a:lstStyle>
            <a:lvl1pPr algn="ctr">
              <a:defRPr sz="1300">
                <a:solidFill>
                  <a:schemeClr val="tx1">
                    <a:lumMod val="50000"/>
                    <a:lumOff val="50000"/>
                  </a:schemeClr>
                </a:solidFill>
              </a:defRPr>
            </a:lvl1pPr>
          </a:lstStyle>
          <a:p>
            <a:pPr lvl="0"/>
            <a:r>
              <a:rPr lang="en-US" dirty="0"/>
              <a:t>When I can fit the car in the garage….</a:t>
            </a:r>
          </a:p>
        </p:txBody>
      </p:sp>
      <p:sp>
        <p:nvSpPr>
          <p:cNvPr id="27" name="Text Placeholder 2"/>
          <p:cNvSpPr>
            <a:spLocks noGrp="1"/>
          </p:cNvSpPr>
          <p:nvPr>
            <p:ph type="body" sz="quarter" idx="22" hasCustomPrompt="1"/>
          </p:nvPr>
        </p:nvSpPr>
        <p:spPr>
          <a:xfrm>
            <a:off x="5953634" y="2908676"/>
            <a:ext cx="1705013" cy="1005840"/>
          </a:xfrm>
        </p:spPr>
        <p:txBody>
          <a:bodyPr anchor="ctr" anchorCtr="0">
            <a:noAutofit/>
          </a:bodyPr>
          <a:lstStyle>
            <a:lvl1pPr algn="ctr">
              <a:defRPr sz="1300" baseline="0">
                <a:solidFill>
                  <a:schemeClr val="tx1">
                    <a:lumMod val="50000"/>
                    <a:lumOff val="50000"/>
                  </a:schemeClr>
                </a:solidFill>
              </a:defRPr>
            </a:lvl1pPr>
          </a:lstStyle>
          <a:p>
            <a:pPr lvl="0"/>
            <a:r>
              <a:rPr lang="en-US" dirty="0"/>
              <a:t>Kids have week off from school, my back is better, so yes.</a:t>
            </a:r>
          </a:p>
        </p:txBody>
      </p:sp>
      <p:sp>
        <p:nvSpPr>
          <p:cNvPr id="28" name="Text Placeholder 2"/>
          <p:cNvSpPr>
            <a:spLocks noGrp="1"/>
          </p:cNvSpPr>
          <p:nvPr>
            <p:ph type="body" sz="quarter" idx="23" hasCustomPrompt="1"/>
          </p:nvPr>
        </p:nvSpPr>
        <p:spPr>
          <a:xfrm>
            <a:off x="8028102" y="2908676"/>
            <a:ext cx="1533236" cy="1005840"/>
          </a:xfrm>
        </p:spPr>
        <p:txBody>
          <a:bodyPr anchor="ctr" anchorCtr="0">
            <a:noAutofit/>
          </a:bodyPr>
          <a:lstStyle>
            <a:lvl1pPr algn="ctr">
              <a:defRPr sz="1300">
                <a:solidFill>
                  <a:schemeClr val="tx1">
                    <a:lumMod val="50000"/>
                    <a:lumOff val="50000"/>
                  </a:schemeClr>
                </a:solidFill>
              </a:defRPr>
            </a:lvl1pPr>
          </a:lstStyle>
          <a:p>
            <a:pPr lvl="0"/>
            <a:r>
              <a:rPr lang="en-US" dirty="0"/>
              <a:t>Yes, we have all the bins we need.</a:t>
            </a:r>
          </a:p>
        </p:txBody>
      </p:sp>
      <p:sp>
        <p:nvSpPr>
          <p:cNvPr id="29" name="Text Placeholder 2"/>
          <p:cNvSpPr>
            <a:spLocks noGrp="1"/>
          </p:cNvSpPr>
          <p:nvPr>
            <p:ph type="body" sz="quarter" idx="24" hasCustomPrompt="1"/>
          </p:nvPr>
        </p:nvSpPr>
        <p:spPr>
          <a:xfrm>
            <a:off x="9895522" y="2908676"/>
            <a:ext cx="1707051" cy="1005840"/>
          </a:xfrm>
        </p:spPr>
        <p:txBody>
          <a:bodyPr anchor="ctr" anchorCtr="0">
            <a:noAutofit/>
          </a:bodyPr>
          <a:lstStyle>
            <a:lvl1pPr algn="ctr">
              <a:defRPr sz="1300" baseline="0">
                <a:solidFill>
                  <a:schemeClr val="tx1">
                    <a:lumMod val="50000"/>
                    <a:lumOff val="50000"/>
                  </a:schemeClr>
                </a:solidFill>
              </a:defRPr>
            </a:lvl1pPr>
          </a:lstStyle>
          <a:p>
            <a:pPr lvl="0"/>
            <a:r>
              <a:rPr lang="en-US" dirty="0"/>
              <a:t>By the end of kids’ break, 11/29.</a:t>
            </a:r>
          </a:p>
        </p:txBody>
      </p:sp>
      <p:cxnSp>
        <p:nvCxnSpPr>
          <p:cNvPr id="30" name="Straight Connector 29"/>
          <p:cNvCxnSpPr/>
          <p:nvPr userDrawn="1"/>
        </p:nvCxnSpPr>
        <p:spPr>
          <a:xfrm>
            <a:off x="-13856" y="4061917"/>
            <a:ext cx="12207240" cy="0"/>
          </a:xfrm>
          <a:prstGeom prst="line">
            <a:avLst/>
          </a:prstGeom>
          <a:ln w="25400" cap="flat" cmpd="sng">
            <a:gradFill flip="none" rotWithShape="1">
              <a:gsLst>
                <a:gs pos="0">
                  <a:schemeClr val="accent1"/>
                </a:gs>
                <a:gs pos="56000">
                  <a:schemeClr val="accent3"/>
                </a:gs>
                <a:gs pos="30000">
                  <a:schemeClr val="accent2"/>
                </a:gs>
                <a:gs pos="78000">
                  <a:schemeClr val="accent4"/>
                </a:gs>
                <a:gs pos="100000">
                  <a:schemeClr val="accent5"/>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31" name="Text Placeholder 2"/>
          <p:cNvSpPr>
            <a:spLocks noGrp="1"/>
          </p:cNvSpPr>
          <p:nvPr>
            <p:ph type="body" sz="quarter" idx="25"/>
          </p:nvPr>
        </p:nvSpPr>
        <p:spPr>
          <a:xfrm>
            <a:off x="395401" y="4208233"/>
            <a:ext cx="1533236" cy="1005840"/>
          </a:xfrm>
        </p:spPr>
        <p:txBody>
          <a:bodyPr anchor="ctr" anchorCtr="0">
            <a:noAutofit/>
          </a:bodyPr>
          <a:lstStyle>
            <a:lvl1pPr algn="ctr">
              <a:defRPr sz="1300">
                <a:solidFill>
                  <a:schemeClr val="tx1">
                    <a:lumMod val="50000"/>
                    <a:lumOff val="50000"/>
                  </a:schemeClr>
                </a:solidFill>
              </a:defRPr>
            </a:lvl1pPr>
          </a:lstStyle>
          <a:p>
            <a:pPr lvl="0"/>
            <a:r>
              <a:rPr lang="en-US"/>
              <a:t>Click to edit Master text styles</a:t>
            </a:r>
          </a:p>
        </p:txBody>
      </p:sp>
      <p:sp>
        <p:nvSpPr>
          <p:cNvPr id="32" name="Text Placeholder 2"/>
          <p:cNvSpPr>
            <a:spLocks noGrp="1"/>
          </p:cNvSpPr>
          <p:nvPr>
            <p:ph type="body" sz="quarter" idx="26"/>
          </p:nvPr>
        </p:nvSpPr>
        <p:spPr>
          <a:xfrm>
            <a:off x="2008280" y="4208233"/>
            <a:ext cx="1730684" cy="1005840"/>
          </a:xfrm>
        </p:spPr>
        <p:txBody>
          <a:bodyPr anchor="ctr" anchorCtr="0">
            <a:noAutofit/>
          </a:bodyPr>
          <a:lstStyle>
            <a:lvl1pPr algn="ctr">
              <a:defRPr sz="1300">
                <a:solidFill>
                  <a:schemeClr val="tx1">
                    <a:lumMod val="50000"/>
                    <a:lumOff val="50000"/>
                  </a:schemeClr>
                </a:solidFill>
              </a:defRPr>
            </a:lvl1pPr>
          </a:lstStyle>
          <a:p>
            <a:pPr lvl="0"/>
            <a:r>
              <a:rPr lang="en-US"/>
              <a:t>Click to edit Master text styles</a:t>
            </a:r>
          </a:p>
        </p:txBody>
      </p:sp>
      <p:sp>
        <p:nvSpPr>
          <p:cNvPr id="33" name="Text Placeholder 2"/>
          <p:cNvSpPr>
            <a:spLocks noGrp="1"/>
          </p:cNvSpPr>
          <p:nvPr>
            <p:ph type="body" sz="quarter" idx="27"/>
          </p:nvPr>
        </p:nvSpPr>
        <p:spPr>
          <a:xfrm>
            <a:off x="3974675" y="4208231"/>
            <a:ext cx="1703925" cy="1005840"/>
          </a:xfrm>
        </p:spPr>
        <p:txBody>
          <a:bodyPr anchor="ctr" anchorCtr="0">
            <a:noAutofit/>
          </a:bodyPr>
          <a:lstStyle>
            <a:lvl1pPr algn="ctr">
              <a:defRPr sz="1300">
                <a:solidFill>
                  <a:schemeClr val="tx1">
                    <a:lumMod val="50000"/>
                    <a:lumOff val="50000"/>
                  </a:schemeClr>
                </a:solidFill>
              </a:defRPr>
            </a:lvl1pPr>
          </a:lstStyle>
          <a:p>
            <a:pPr lvl="0"/>
            <a:r>
              <a:rPr lang="en-US"/>
              <a:t>Click to edit Master text styles</a:t>
            </a:r>
          </a:p>
        </p:txBody>
      </p:sp>
      <p:sp>
        <p:nvSpPr>
          <p:cNvPr id="34" name="Text Placeholder 2"/>
          <p:cNvSpPr>
            <a:spLocks noGrp="1"/>
          </p:cNvSpPr>
          <p:nvPr>
            <p:ph type="body" sz="quarter" idx="28"/>
          </p:nvPr>
        </p:nvSpPr>
        <p:spPr>
          <a:xfrm>
            <a:off x="5950169" y="4208231"/>
            <a:ext cx="1705013" cy="1005840"/>
          </a:xfrm>
        </p:spPr>
        <p:txBody>
          <a:bodyPr anchor="ctr" anchorCtr="0">
            <a:noAutofit/>
          </a:bodyPr>
          <a:lstStyle>
            <a:lvl1pPr algn="ctr">
              <a:defRPr sz="1300">
                <a:solidFill>
                  <a:schemeClr val="tx1">
                    <a:lumMod val="50000"/>
                    <a:lumOff val="50000"/>
                  </a:schemeClr>
                </a:solidFill>
              </a:defRPr>
            </a:lvl1pPr>
          </a:lstStyle>
          <a:p>
            <a:pPr lvl="0"/>
            <a:r>
              <a:rPr lang="en-US"/>
              <a:t>Click to edit Master text styles</a:t>
            </a:r>
          </a:p>
        </p:txBody>
      </p:sp>
      <p:sp>
        <p:nvSpPr>
          <p:cNvPr id="35" name="Text Placeholder 2"/>
          <p:cNvSpPr>
            <a:spLocks noGrp="1"/>
          </p:cNvSpPr>
          <p:nvPr>
            <p:ph type="body" sz="quarter" idx="29"/>
          </p:nvPr>
        </p:nvSpPr>
        <p:spPr>
          <a:xfrm>
            <a:off x="8024637" y="4208231"/>
            <a:ext cx="1533236" cy="1005840"/>
          </a:xfrm>
        </p:spPr>
        <p:txBody>
          <a:bodyPr anchor="ctr" anchorCtr="0">
            <a:noAutofit/>
          </a:bodyPr>
          <a:lstStyle>
            <a:lvl1pPr algn="ctr">
              <a:defRPr sz="1300">
                <a:solidFill>
                  <a:schemeClr val="tx1">
                    <a:lumMod val="50000"/>
                    <a:lumOff val="50000"/>
                  </a:schemeClr>
                </a:solidFill>
              </a:defRPr>
            </a:lvl1pPr>
          </a:lstStyle>
          <a:p>
            <a:pPr lvl="0"/>
            <a:r>
              <a:rPr lang="en-US"/>
              <a:t>Click to edit Master text styles</a:t>
            </a:r>
          </a:p>
        </p:txBody>
      </p:sp>
      <p:sp>
        <p:nvSpPr>
          <p:cNvPr id="36" name="Text Placeholder 2"/>
          <p:cNvSpPr>
            <a:spLocks noGrp="1"/>
          </p:cNvSpPr>
          <p:nvPr>
            <p:ph type="body" sz="quarter" idx="30"/>
          </p:nvPr>
        </p:nvSpPr>
        <p:spPr>
          <a:xfrm>
            <a:off x="9892057" y="4208231"/>
            <a:ext cx="1707051" cy="1005840"/>
          </a:xfrm>
        </p:spPr>
        <p:txBody>
          <a:bodyPr anchor="ctr" anchorCtr="0">
            <a:noAutofit/>
          </a:bodyPr>
          <a:lstStyle>
            <a:lvl1pPr algn="ctr">
              <a:defRPr sz="1300">
                <a:solidFill>
                  <a:schemeClr val="tx1">
                    <a:lumMod val="50000"/>
                    <a:lumOff val="50000"/>
                  </a:schemeClr>
                </a:solidFill>
              </a:defRPr>
            </a:lvl1pPr>
          </a:lstStyle>
          <a:p>
            <a:pPr lvl="0"/>
            <a:r>
              <a:rPr lang="en-US"/>
              <a:t>Click to edit Master text styles</a:t>
            </a:r>
          </a:p>
        </p:txBody>
      </p:sp>
      <p:cxnSp>
        <p:nvCxnSpPr>
          <p:cNvPr id="37" name="Straight Connector 36"/>
          <p:cNvCxnSpPr/>
          <p:nvPr userDrawn="1"/>
        </p:nvCxnSpPr>
        <p:spPr>
          <a:xfrm>
            <a:off x="-6930" y="5312693"/>
            <a:ext cx="12207240" cy="0"/>
          </a:xfrm>
          <a:prstGeom prst="line">
            <a:avLst/>
          </a:prstGeom>
          <a:ln w="25400" cap="flat" cmpd="sng">
            <a:gradFill flip="none" rotWithShape="1">
              <a:gsLst>
                <a:gs pos="0">
                  <a:schemeClr val="accent1"/>
                </a:gs>
                <a:gs pos="56000">
                  <a:schemeClr val="accent3"/>
                </a:gs>
                <a:gs pos="30000">
                  <a:schemeClr val="accent2"/>
                </a:gs>
                <a:gs pos="78000">
                  <a:schemeClr val="accent4"/>
                </a:gs>
                <a:gs pos="100000">
                  <a:schemeClr val="accent5"/>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38" name="Text Placeholder 2"/>
          <p:cNvSpPr>
            <a:spLocks noGrp="1"/>
          </p:cNvSpPr>
          <p:nvPr>
            <p:ph type="body" sz="quarter" idx="31"/>
          </p:nvPr>
        </p:nvSpPr>
        <p:spPr>
          <a:xfrm>
            <a:off x="381545" y="5439365"/>
            <a:ext cx="1533236" cy="1005840"/>
          </a:xfrm>
        </p:spPr>
        <p:txBody>
          <a:bodyPr anchor="ctr" anchorCtr="0">
            <a:noAutofit/>
          </a:bodyPr>
          <a:lstStyle>
            <a:lvl1pPr algn="ctr">
              <a:defRPr sz="1300">
                <a:solidFill>
                  <a:schemeClr val="tx1">
                    <a:lumMod val="50000"/>
                    <a:lumOff val="50000"/>
                  </a:schemeClr>
                </a:solidFill>
              </a:defRPr>
            </a:lvl1pPr>
          </a:lstStyle>
          <a:p>
            <a:pPr lvl="0"/>
            <a:r>
              <a:rPr lang="en-US"/>
              <a:t>Click to edit Master text styles</a:t>
            </a:r>
          </a:p>
        </p:txBody>
      </p:sp>
      <p:sp>
        <p:nvSpPr>
          <p:cNvPr id="39" name="Text Placeholder 2"/>
          <p:cNvSpPr>
            <a:spLocks noGrp="1"/>
          </p:cNvSpPr>
          <p:nvPr>
            <p:ph type="body" sz="quarter" idx="32"/>
          </p:nvPr>
        </p:nvSpPr>
        <p:spPr>
          <a:xfrm>
            <a:off x="1994424" y="5439365"/>
            <a:ext cx="1730684" cy="1005840"/>
          </a:xfrm>
        </p:spPr>
        <p:txBody>
          <a:bodyPr anchor="ctr" anchorCtr="0">
            <a:noAutofit/>
          </a:bodyPr>
          <a:lstStyle>
            <a:lvl1pPr algn="ctr">
              <a:defRPr sz="1300">
                <a:solidFill>
                  <a:schemeClr val="tx1">
                    <a:lumMod val="50000"/>
                    <a:lumOff val="50000"/>
                  </a:schemeClr>
                </a:solidFill>
              </a:defRPr>
            </a:lvl1pPr>
          </a:lstStyle>
          <a:p>
            <a:pPr lvl="0"/>
            <a:r>
              <a:rPr lang="en-US"/>
              <a:t>Click to edit Master text styles</a:t>
            </a:r>
          </a:p>
        </p:txBody>
      </p:sp>
      <p:sp>
        <p:nvSpPr>
          <p:cNvPr id="40" name="Text Placeholder 2"/>
          <p:cNvSpPr>
            <a:spLocks noGrp="1"/>
          </p:cNvSpPr>
          <p:nvPr>
            <p:ph type="body" sz="quarter" idx="33"/>
          </p:nvPr>
        </p:nvSpPr>
        <p:spPr>
          <a:xfrm>
            <a:off x="3960819" y="5439363"/>
            <a:ext cx="1703925" cy="1005840"/>
          </a:xfrm>
        </p:spPr>
        <p:txBody>
          <a:bodyPr anchor="ctr" anchorCtr="0">
            <a:noAutofit/>
          </a:bodyPr>
          <a:lstStyle>
            <a:lvl1pPr algn="ctr">
              <a:defRPr sz="1300">
                <a:solidFill>
                  <a:schemeClr val="tx1">
                    <a:lumMod val="50000"/>
                    <a:lumOff val="50000"/>
                  </a:schemeClr>
                </a:solidFill>
              </a:defRPr>
            </a:lvl1pPr>
          </a:lstStyle>
          <a:p>
            <a:pPr lvl="0"/>
            <a:r>
              <a:rPr lang="en-US"/>
              <a:t>Click to edit Master text styles</a:t>
            </a:r>
          </a:p>
        </p:txBody>
      </p:sp>
      <p:sp>
        <p:nvSpPr>
          <p:cNvPr id="41" name="Text Placeholder 2"/>
          <p:cNvSpPr>
            <a:spLocks noGrp="1"/>
          </p:cNvSpPr>
          <p:nvPr>
            <p:ph type="body" sz="quarter" idx="34"/>
          </p:nvPr>
        </p:nvSpPr>
        <p:spPr>
          <a:xfrm>
            <a:off x="5936313" y="5439363"/>
            <a:ext cx="1705013" cy="1005840"/>
          </a:xfrm>
        </p:spPr>
        <p:txBody>
          <a:bodyPr anchor="ctr" anchorCtr="0">
            <a:noAutofit/>
          </a:bodyPr>
          <a:lstStyle>
            <a:lvl1pPr algn="ctr">
              <a:defRPr sz="1300">
                <a:solidFill>
                  <a:schemeClr val="tx1">
                    <a:lumMod val="50000"/>
                    <a:lumOff val="50000"/>
                  </a:schemeClr>
                </a:solidFill>
              </a:defRPr>
            </a:lvl1pPr>
          </a:lstStyle>
          <a:p>
            <a:pPr lvl="0"/>
            <a:r>
              <a:rPr lang="en-US"/>
              <a:t>Click to edit Master text styles</a:t>
            </a:r>
          </a:p>
        </p:txBody>
      </p:sp>
      <p:sp>
        <p:nvSpPr>
          <p:cNvPr id="42" name="Text Placeholder 2"/>
          <p:cNvSpPr>
            <a:spLocks noGrp="1"/>
          </p:cNvSpPr>
          <p:nvPr>
            <p:ph type="body" sz="quarter" idx="35"/>
          </p:nvPr>
        </p:nvSpPr>
        <p:spPr>
          <a:xfrm>
            <a:off x="8010781" y="5439363"/>
            <a:ext cx="1533236" cy="1005840"/>
          </a:xfrm>
        </p:spPr>
        <p:txBody>
          <a:bodyPr anchor="ctr" anchorCtr="0">
            <a:noAutofit/>
          </a:bodyPr>
          <a:lstStyle>
            <a:lvl1pPr algn="ctr">
              <a:defRPr sz="1300">
                <a:solidFill>
                  <a:schemeClr val="tx1">
                    <a:lumMod val="50000"/>
                    <a:lumOff val="50000"/>
                  </a:schemeClr>
                </a:solidFill>
              </a:defRPr>
            </a:lvl1pPr>
          </a:lstStyle>
          <a:p>
            <a:pPr lvl="0"/>
            <a:r>
              <a:rPr lang="en-US"/>
              <a:t>Click to edit Master text styles</a:t>
            </a:r>
          </a:p>
        </p:txBody>
      </p:sp>
      <p:sp>
        <p:nvSpPr>
          <p:cNvPr id="43" name="Text Placeholder 2"/>
          <p:cNvSpPr>
            <a:spLocks noGrp="1"/>
          </p:cNvSpPr>
          <p:nvPr>
            <p:ph type="body" sz="quarter" idx="36"/>
          </p:nvPr>
        </p:nvSpPr>
        <p:spPr>
          <a:xfrm>
            <a:off x="9878201" y="5439363"/>
            <a:ext cx="1707051" cy="1005840"/>
          </a:xfrm>
        </p:spPr>
        <p:txBody>
          <a:bodyPr anchor="ctr" anchorCtr="0">
            <a:noAutofit/>
          </a:bodyPr>
          <a:lstStyle>
            <a:lvl1pPr algn="ctr">
              <a:defRPr sz="1300">
                <a:solidFill>
                  <a:schemeClr val="tx1">
                    <a:lumMod val="50000"/>
                    <a:lumOff val="50000"/>
                  </a:schemeClr>
                </a:solidFill>
              </a:defRPr>
            </a:lvl1pPr>
          </a:lstStyle>
          <a:p>
            <a:pPr lvl="0"/>
            <a:r>
              <a:rPr lang="en-US"/>
              <a:t>Click to edit Master text styles</a:t>
            </a:r>
          </a:p>
        </p:txBody>
      </p:sp>
      <p:sp>
        <p:nvSpPr>
          <p:cNvPr id="44" name="Title 1">
            <a:extLst>
              <a:ext uri="{FF2B5EF4-FFF2-40B4-BE49-F238E27FC236}">
                <a16:creationId xmlns:a16="http://schemas.microsoft.com/office/drawing/2014/main" id="{55AA4B57-9651-43C9-B0FE-6C3B302F5226}"/>
              </a:ext>
            </a:extLst>
          </p:cNvPr>
          <p:cNvSpPr>
            <a:spLocks noGrp="1"/>
          </p:cNvSpPr>
          <p:nvPr>
            <p:ph type="title"/>
          </p:nvPr>
        </p:nvSpPr>
        <p:spPr>
          <a:xfrm>
            <a:off x="830115" y="-94333"/>
            <a:ext cx="10515600" cy="612515"/>
          </a:xfrm>
        </p:spPr>
        <p:txBody>
          <a:bodyPr>
            <a:normAutofit/>
          </a:bodyPr>
          <a:lstStyle>
            <a:lvl1pPr algn="ctr">
              <a:defRPr sz="2000" b="0">
                <a:solidFill>
                  <a:schemeClr val="bg1">
                    <a:lumMod val="95000"/>
                  </a:schemeClr>
                </a:solidFill>
              </a:defRPr>
            </a:lvl1pPr>
          </a:lstStyle>
          <a:p>
            <a:r>
              <a:rPr lang="en-US"/>
              <a:t>Click to edit Master title style</a:t>
            </a:r>
            <a:endParaRPr lang="en-US" dirty="0"/>
          </a:p>
        </p:txBody>
      </p:sp>
    </p:spTree>
    <p:extLst>
      <p:ext uri="{BB962C8B-B14F-4D97-AF65-F5344CB8AC3E}">
        <p14:creationId xmlns:p14="http://schemas.microsoft.com/office/powerpoint/2010/main" val="3259022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oals">
    <p:spTree>
      <p:nvGrpSpPr>
        <p:cNvPr id="1" name=""/>
        <p:cNvGrpSpPr/>
        <p:nvPr/>
      </p:nvGrpSpPr>
      <p:grpSpPr>
        <a:xfrm>
          <a:off x="0" y="0"/>
          <a:ext cx="0" cy="0"/>
          <a:chOff x="0" y="0"/>
          <a:chExt cx="0" cy="0"/>
        </a:xfrm>
      </p:grpSpPr>
      <p:grpSp>
        <p:nvGrpSpPr>
          <p:cNvPr id="2" name="Group 1" descr="Chevrons with Name, Goal, and Finish By headings"/>
          <p:cNvGrpSpPr/>
          <p:nvPr userDrawn="1"/>
        </p:nvGrpSpPr>
        <p:grpSpPr>
          <a:xfrm>
            <a:off x="480507" y="523241"/>
            <a:ext cx="11308260" cy="926267"/>
            <a:chOff x="480507" y="523241"/>
            <a:chExt cx="11308260" cy="926267"/>
          </a:xfrm>
        </p:grpSpPr>
        <p:sp>
          <p:nvSpPr>
            <p:cNvPr id="8" name="Chevron 7"/>
            <p:cNvSpPr>
              <a:spLocks noChangeAspect="1"/>
            </p:cNvSpPr>
            <p:nvPr/>
          </p:nvSpPr>
          <p:spPr>
            <a:xfrm>
              <a:off x="480507" y="529272"/>
              <a:ext cx="3931920" cy="920236"/>
            </a:xfrm>
            <a:prstGeom prst="chevr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latin typeface="+mj-lt"/>
                </a:rPr>
                <a:t>NAME</a:t>
              </a:r>
            </a:p>
          </p:txBody>
        </p:sp>
        <p:sp>
          <p:nvSpPr>
            <p:cNvPr id="9" name="Chevron 8"/>
            <p:cNvSpPr>
              <a:spLocks noChangeAspect="1"/>
            </p:cNvSpPr>
            <p:nvPr/>
          </p:nvSpPr>
          <p:spPr>
            <a:xfrm>
              <a:off x="4168677" y="523241"/>
              <a:ext cx="3931920" cy="920236"/>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latin typeface="+mj-lt"/>
                </a:rPr>
                <a:t>GOAL</a:t>
              </a:r>
            </a:p>
          </p:txBody>
        </p:sp>
        <p:sp>
          <p:nvSpPr>
            <p:cNvPr id="10" name="Chevron 9"/>
            <p:cNvSpPr>
              <a:spLocks noChangeAspect="1"/>
            </p:cNvSpPr>
            <p:nvPr/>
          </p:nvSpPr>
          <p:spPr>
            <a:xfrm>
              <a:off x="7856847" y="529272"/>
              <a:ext cx="3931920" cy="920236"/>
            </a:xfrm>
            <a:prstGeom prst="chevr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latin typeface="+mj-lt"/>
                </a:rPr>
                <a:t>FINISH BY</a:t>
              </a:r>
            </a:p>
          </p:txBody>
        </p:sp>
      </p:grpSp>
      <p:cxnSp>
        <p:nvCxnSpPr>
          <p:cNvPr id="15" name="Straight Connector 14" descr="Vertical border line"/>
          <p:cNvCxnSpPr/>
          <p:nvPr userDrawn="1"/>
        </p:nvCxnSpPr>
        <p:spPr>
          <a:xfrm>
            <a:off x="4197096" y="1443477"/>
            <a:ext cx="0" cy="5414523"/>
          </a:xfrm>
          <a:prstGeom prst="line">
            <a:avLst/>
          </a:prstGeom>
          <a:ln w="19050">
            <a:gradFill>
              <a:gsLst>
                <a:gs pos="0">
                  <a:schemeClr val="accent2"/>
                </a:gs>
                <a:gs pos="100000">
                  <a:schemeClr val="accent2">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9" name="Straight Connector 18" descr="Vertical border line"/>
          <p:cNvCxnSpPr/>
          <p:nvPr userDrawn="1"/>
        </p:nvCxnSpPr>
        <p:spPr>
          <a:xfrm>
            <a:off x="7628091" y="1443477"/>
            <a:ext cx="0" cy="5414523"/>
          </a:xfrm>
          <a:prstGeom prst="line">
            <a:avLst/>
          </a:prstGeom>
          <a:ln w="19050">
            <a:gradFill>
              <a:gsLst>
                <a:gs pos="0">
                  <a:schemeClr val="accent2"/>
                </a:gs>
                <a:gs pos="100000">
                  <a:schemeClr val="accent2">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6" hasCustomPrompt="1"/>
          </p:nvPr>
        </p:nvSpPr>
        <p:spPr>
          <a:xfrm>
            <a:off x="481013" y="1638300"/>
            <a:ext cx="3430587" cy="774700"/>
          </a:xfrm>
        </p:spPr>
        <p:txBody>
          <a:bodyPr/>
          <a:lstStyle>
            <a:lvl1pPr algn="ctr">
              <a:defRPr baseline="0"/>
            </a:lvl1pPr>
          </a:lstStyle>
          <a:p>
            <a:pPr lvl="0"/>
            <a:r>
              <a:rPr lang="en-US" dirty="0"/>
              <a:t>click to add name</a:t>
            </a:r>
          </a:p>
        </p:txBody>
      </p:sp>
      <p:sp>
        <p:nvSpPr>
          <p:cNvPr id="16" name="Text Placeholder 6"/>
          <p:cNvSpPr>
            <a:spLocks noGrp="1"/>
          </p:cNvSpPr>
          <p:nvPr>
            <p:ph type="body" sz="quarter" idx="17" hasCustomPrompt="1"/>
          </p:nvPr>
        </p:nvSpPr>
        <p:spPr>
          <a:xfrm>
            <a:off x="481013" y="2601792"/>
            <a:ext cx="3430587" cy="774700"/>
          </a:xfrm>
        </p:spPr>
        <p:txBody>
          <a:bodyPr/>
          <a:lstStyle>
            <a:lvl1pPr algn="ctr">
              <a:defRPr baseline="0"/>
            </a:lvl1pPr>
          </a:lstStyle>
          <a:p>
            <a:pPr lvl="0"/>
            <a:r>
              <a:rPr lang="en-US" dirty="0"/>
              <a:t>click to add name</a:t>
            </a:r>
          </a:p>
        </p:txBody>
      </p:sp>
      <p:sp>
        <p:nvSpPr>
          <p:cNvPr id="17" name="Text Placeholder 6"/>
          <p:cNvSpPr>
            <a:spLocks noGrp="1"/>
          </p:cNvSpPr>
          <p:nvPr>
            <p:ph type="body" sz="quarter" idx="18" hasCustomPrompt="1"/>
          </p:nvPr>
        </p:nvSpPr>
        <p:spPr>
          <a:xfrm>
            <a:off x="481013" y="3606959"/>
            <a:ext cx="3430587" cy="774700"/>
          </a:xfrm>
        </p:spPr>
        <p:txBody>
          <a:bodyPr/>
          <a:lstStyle>
            <a:lvl1pPr algn="ctr">
              <a:defRPr baseline="0"/>
            </a:lvl1pPr>
          </a:lstStyle>
          <a:p>
            <a:pPr lvl="0"/>
            <a:r>
              <a:rPr lang="en-US" dirty="0"/>
              <a:t>click to add name</a:t>
            </a:r>
          </a:p>
        </p:txBody>
      </p:sp>
      <p:sp>
        <p:nvSpPr>
          <p:cNvPr id="18" name="Text Placeholder 6"/>
          <p:cNvSpPr>
            <a:spLocks noGrp="1"/>
          </p:cNvSpPr>
          <p:nvPr>
            <p:ph type="body" sz="quarter" idx="19" hasCustomPrompt="1"/>
          </p:nvPr>
        </p:nvSpPr>
        <p:spPr>
          <a:xfrm>
            <a:off x="481013" y="4612126"/>
            <a:ext cx="3430587" cy="774700"/>
          </a:xfrm>
        </p:spPr>
        <p:txBody>
          <a:bodyPr/>
          <a:lstStyle>
            <a:lvl1pPr algn="ctr">
              <a:defRPr baseline="0"/>
            </a:lvl1pPr>
          </a:lstStyle>
          <a:p>
            <a:pPr lvl="0"/>
            <a:r>
              <a:rPr lang="en-US" dirty="0"/>
              <a:t>click to add name</a:t>
            </a:r>
          </a:p>
        </p:txBody>
      </p:sp>
      <p:sp>
        <p:nvSpPr>
          <p:cNvPr id="20" name="Text Placeholder 6"/>
          <p:cNvSpPr>
            <a:spLocks noGrp="1"/>
          </p:cNvSpPr>
          <p:nvPr>
            <p:ph type="body" sz="quarter" idx="20" hasCustomPrompt="1"/>
          </p:nvPr>
        </p:nvSpPr>
        <p:spPr>
          <a:xfrm>
            <a:off x="480507" y="5617293"/>
            <a:ext cx="3430587" cy="774700"/>
          </a:xfrm>
        </p:spPr>
        <p:txBody>
          <a:bodyPr/>
          <a:lstStyle>
            <a:lvl1pPr algn="ctr">
              <a:defRPr baseline="0"/>
            </a:lvl1pPr>
          </a:lstStyle>
          <a:p>
            <a:pPr lvl="0"/>
            <a:r>
              <a:rPr lang="en-US" dirty="0"/>
              <a:t>click to add name</a:t>
            </a:r>
          </a:p>
        </p:txBody>
      </p:sp>
      <p:sp>
        <p:nvSpPr>
          <p:cNvPr id="21" name="Text Placeholder 6"/>
          <p:cNvSpPr>
            <a:spLocks noGrp="1"/>
          </p:cNvSpPr>
          <p:nvPr>
            <p:ph type="body" sz="quarter" idx="21" hasCustomPrompt="1"/>
          </p:nvPr>
        </p:nvSpPr>
        <p:spPr>
          <a:xfrm>
            <a:off x="4197504" y="1638300"/>
            <a:ext cx="3430587" cy="774700"/>
          </a:xfrm>
        </p:spPr>
        <p:txBody>
          <a:bodyPr/>
          <a:lstStyle>
            <a:lvl1pPr algn="ctr">
              <a:defRPr baseline="0"/>
            </a:lvl1pPr>
          </a:lstStyle>
          <a:p>
            <a:pPr lvl="0"/>
            <a:r>
              <a:rPr lang="en-US" dirty="0"/>
              <a:t>click to add goal</a:t>
            </a:r>
          </a:p>
        </p:txBody>
      </p:sp>
      <p:sp>
        <p:nvSpPr>
          <p:cNvPr id="23" name="Text Placeholder 6"/>
          <p:cNvSpPr>
            <a:spLocks noGrp="1"/>
          </p:cNvSpPr>
          <p:nvPr>
            <p:ph type="body" sz="quarter" idx="22" hasCustomPrompt="1"/>
          </p:nvPr>
        </p:nvSpPr>
        <p:spPr>
          <a:xfrm>
            <a:off x="4197504" y="2601792"/>
            <a:ext cx="3430587" cy="774700"/>
          </a:xfrm>
        </p:spPr>
        <p:txBody>
          <a:bodyPr/>
          <a:lstStyle>
            <a:lvl1pPr algn="ctr">
              <a:defRPr baseline="0"/>
            </a:lvl1pPr>
          </a:lstStyle>
          <a:p>
            <a:pPr lvl="0"/>
            <a:r>
              <a:rPr lang="en-US" dirty="0"/>
              <a:t>click to add goal</a:t>
            </a:r>
          </a:p>
        </p:txBody>
      </p:sp>
      <p:sp>
        <p:nvSpPr>
          <p:cNvPr id="24" name="Text Placeholder 6"/>
          <p:cNvSpPr>
            <a:spLocks noGrp="1"/>
          </p:cNvSpPr>
          <p:nvPr>
            <p:ph type="body" sz="quarter" idx="23" hasCustomPrompt="1"/>
          </p:nvPr>
        </p:nvSpPr>
        <p:spPr>
          <a:xfrm>
            <a:off x="4197504" y="3606959"/>
            <a:ext cx="3430587" cy="774700"/>
          </a:xfrm>
        </p:spPr>
        <p:txBody>
          <a:bodyPr/>
          <a:lstStyle>
            <a:lvl1pPr algn="ctr">
              <a:defRPr baseline="0"/>
            </a:lvl1pPr>
          </a:lstStyle>
          <a:p>
            <a:pPr lvl="0"/>
            <a:r>
              <a:rPr lang="en-US" dirty="0"/>
              <a:t>click to add goal</a:t>
            </a:r>
          </a:p>
        </p:txBody>
      </p:sp>
      <p:sp>
        <p:nvSpPr>
          <p:cNvPr id="25" name="Text Placeholder 6"/>
          <p:cNvSpPr>
            <a:spLocks noGrp="1"/>
          </p:cNvSpPr>
          <p:nvPr>
            <p:ph type="body" sz="quarter" idx="24" hasCustomPrompt="1"/>
          </p:nvPr>
        </p:nvSpPr>
        <p:spPr>
          <a:xfrm>
            <a:off x="4197504" y="4612126"/>
            <a:ext cx="3430587" cy="774700"/>
          </a:xfrm>
        </p:spPr>
        <p:txBody>
          <a:bodyPr/>
          <a:lstStyle>
            <a:lvl1pPr algn="ctr">
              <a:defRPr baseline="0"/>
            </a:lvl1pPr>
          </a:lstStyle>
          <a:p>
            <a:pPr lvl="0"/>
            <a:r>
              <a:rPr lang="en-US" dirty="0"/>
              <a:t>click to add goal</a:t>
            </a:r>
          </a:p>
        </p:txBody>
      </p:sp>
      <p:sp>
        <p:nvSpPr>
          <p:cNvPr id="26" name="Text Placeholder 6"/>
          <p:cNvSpPr>
            <a:spLocks noGrp="1"/>
          </p:cNvSpPr>
          <p:nvPr>
            <p:ph type="body" sz="quarter" idx="25" hasCustomPrompt="1"/>
          </p:nvPr>
        </p:nvSpPr>
        <p:spPr>
          <a:xfrm>
            <a:off x="4197503" y="5617293"/>
            <a:ext cx="3430587" cy="774700"/>
          </a:xfrm>
        </p:spPr>
        <p:txBody>
          <a:bodyPr/>
          <a:lstStyle>
            <a:lvl1pPr algn="ctr">
              <a:defRPr baseline="0"/>
            </a:lvl1pPr>
          </a:lstStyle>
          <a:p>
            <a:pPr lvl="0"/>
            <a:r>
              <a:rPr lang="en-US" dirty="0"/>
              <a:t>click to add goal</a:t>
            </a:r>
          </a:p>
        </p:txBody>
      </p:sp>
      <p:sp>
        <p:nvSpPr>
          <p:cNvPr id="27" name="Text Placeholder 6"/>
          <p:cNvSpPr>
            <a:spLocks noGrp="1"/>
          </p:cNvSpPr>
          <p:nvPr>
            <p:ph type="body" sz="quarter" idx="26" hasCustomPrompt="1"/>
          </p:nvPr>
        </p:nvSpPr>
        <p:spPr>
          <a:xfrm>
            <a:off x="7856847" y="1638300"/>
            <a:ext cx="3430587" cy="774700"/>
          </a:xfrm>
        </p:spPr>
        <p:txBody>
          <a:bodyPr/>
          <a:lstStyle>
            <a:lvl1pPr algn="ctr">
              <a:defRPr baseline="0"/>
            </a:lvl1pPr>
          </a:lstStyle>
          <a:p>
            <a:pPr lvl="0"/>
            <a:r>
              <a:rPr lang="en-US" dirty="0"/>
              <a:t>click to add date</a:t>
            </a:r>
          </a:p>
        </p:txBody>
      </p:sp>
      <p:sp>
        <p:nvSpPr>
          <p:cNvPr id="28" name="Text Placeholder 6"/>
          <p:cNvSpPr>
            <a:spLocks noGrp="1"/>
          </p:cNvSpPr>
          <p:nvPr>
            <p:ph type="body" sz="quarter" idx="27" hasCustomPrompt="1"/>
          </p:nvPr>
        </p:nvSpPr>
        <p:spPr>
          <a:xfrm>
            <a:off x="7856847" y="2601792"/>
            <a:ext cx="3430587" cy="774700"/>
          </a:xfrm>
        </p:spPr>
        <p:txBody>
          <a:bodyPr/>
          <a:lstStyle>
            <a:lvl1pPr algn="ctr">
              <a:defRPr baseline="0"/>
            </a:lvl1pPr>
          </a:lstStyle>
          <a:p>
            <a:pPr lvl="0"/>
            <a:r>
              <a:rPr lang="en-US" dirty="0"/>
              <a:t>click to add date</a:t>
            </a:r>
          </a:p>
        </p:txBody>
      </p:sp>
      <p:sp>
        <p:nvSpPr>
          <p:cNvPr id="29" name="Text Placeholder 6"/>
          <p:cNvSpPr>
            <a:spLocks noGrp="1"/>
          </p:cNvSpPr>
          <p:nvPr>
            <p:ph type="body" sz="quarter" idx="28" hasCustomPrompt="1"/>
          </p:nvPr>
        </p:nvSpPr>
        <p:spPr>
          <a:xfrm>
            <a:off x="7856847" y="3606959"/>
            <a:ext cx="3430587" cy="774700"/>
          </a:xfrm>
        </p:spPr>
        <p:txBody>
          <a:bodyPr/>
          <a:lstStyle>
            <a:lvl1pPr algn="ctr">
              <a:defRPr baseline="0"/>
            </a:lvl1pPr>
          </a:lstStyle>
          <a:p>
            <a:pPr lvl="0"/>
            <a:r>
              <a:rPr lang="en-US" dirty="0"/>
              <a:t>click to add date</a:t>
            </a:r>
          </a:p>
        </p:txBody>
      </p:sp>
      <p:sp>
        <p:nvSpPr>
          <p:cNvPr id="30" name="Text Placeholder 6"/>
          <p:cNvSpPr>
            <a:spLocks noGrp="1"/>
          </p:cNvSpPr>
          <p:nvPr>
            <p:ph type="body" sz="quarter" idx="29" hasCustomPrompt="1"/>
          </p:nvPr>
        </p:nvSpPr>
        <p:spPr>
          <a:xfrm>
            <a:off x="7856846" y="4612126"/>
            <a:ext cx="3430587" cy="774700"/>
          </a:xfrm>
        </p:spPr>
        <p:txBody>
          <a:bodyPr/>
          <a:lstStyle>
            <a:lvl1pPr algn="ctr">
              <a:defRPr baseline="0"/>
            </a:lvl1pPr>
          </a:lstStyle>
          <a:p>
            <a:pPr lvl="0"/>
            <a:r>
              <a:rPr lang="en-US" dirty="0"/>
              <a:t>click to add date</a:t>
            </a:r>
          </a:p>
        </p:txBody>
      </p:sp>
      <p:sp>
        <p:nvSpPr>
          <p:cNvPr id="31" name="Text Placeholder 6"/>
          <p:cNvSpPr>
            <a:spLocks noGrp="1"/>
          </p:cNvSpPr>
          <p:nvPr>
            <p:ph type="body" sz="quarter" idx="30" hasCustomPrompt="1"/>
          </p:nvPr>
        </p:nvSpPr>
        <p:spPr>
          <a:xfrm>
            <a:off x="7856845" y="5617293"/>
            <a:ext cx="3430587" cy="774700"/>
          </a:xfrm>
        </p:spPr>
        <p:txBody>
          <a:bodyPr/>
          <a:lstStyle>
            <a:lvl1pPr algn="ctr">
              <a:defRPr baseline="0"/>
            </a:lvl1pPr>
          </a:lstStyle>
          <a:p>
            <a:pPr lvl="0"/>
            <a:r>
              <a:rPr lang="en-US" dirty="0"/>
              <a:t>click to add date</a:t>
            </a:r>
          </a:p>
        </p:txBody>
      </p:sp>
      <p:sp>
        <p:nvSpPr>
          <p:cNvPr id="32" name="Title 1">
            <a:extLst>
              <a:ext uri="{FF2B5EF4-FFF2-40B4-BE49-F238E27FC236}">
                <a16:creationId xmlns:a16="http://schemas.microsoft.com/office/drawing/2014/main" id="{F6C63095-C11C-4040-8C2C-871008A0B2DC}"/>
              </a:ext>
            </a:extLst>
          </p:cNvPr>
          <p:cNvSpPr>
            <a:spLocks noGrp="1"/>
          </p:cNvSpPr>
          <p:nvPr>
            <p:ph type="title"/>
          </p:nvPr>
        </p:nvSpPr>
        <p:spPr>
          <a:xfrm>
            <a:off x="830115" y="-18133"/>
            <a:ext cx="10515600" cy="612515"/>
          </a:xfrm>
        </p:spPr>
        <p:txBody>
          <a:bodyPr>
            <a:normAutofit/>
          </a:bodyPr>
          <a:lstStyle>
            <a:lvl1pPr algn="ctr">
              <a:defRPr sz="1800" b="0">
                <a:solidFill>
                  <a:schemeClr val="bg1">
                    <a:lumMod val="95000"/>
                  </a:schemeClr>
                </a:solidFill>
              </a:defRPr>
            </a:lvl1pPr>
          </a:lstStyle>
          <a:p>
            <a:r>
              <a:rPr lang="en-US"/>
              <a:t>Click to edit Master title style</a:t>
            </a:r>
            <a:endParaRPr lang="en-US" dirty="0"/>
          </a:p>
        </p:txBody>
      </p:sp>
    </p:spTree>
    <p:extLst>
      <p:ext uri="{BB962C8B-B14F-4D97-AF65-F5344CB8AC3E}">
        <p14:creationId xmlns:p14="http://schemas.microsoft.com/office/powerpoint/2010/main" val="1296651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847BA0-DE75-41C4-9773-F0566992DBC0}" type="datetimeFigureOut">
              <a:rPr lang="en-US" smtClean="0"/>
              <a:t>5/23/22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87520F-9537-4B31-A4DB-3ECD89F60798}" type="slidenum">
              <a:rPr lang="en-US" smtClean="0"/>
              <a:t>‹#›</a:t>
            </a:fld>
            <a:endParaRPr lang="en-US"/>
          </a:p>
        </p:txBody>
      </p:sp>
    </p:spTree>
    <p:extLst>
      <p:ext uri="{BB962C8B-B14F-4D97-AF65-F5344CB8AC3E}">
        <p14:creationId xmlns:p14="http://schemas.microsoft.com/office/powerpoint/2010/main" val="1697101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1.png"/><Relationship Id="rId7" Type="http://schemas.openxmlformats.org/officeDocument/2006/relationships/image" Target="../media/image4.sv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microsoft.com/office/2007/relationships/hdphoto" Target="../media/hdphoto1.wdp"/></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6"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C8736D40-B94A-40DE-B5CF-335C7938766C}"/>
              </a:ext>
              <a:ext uri="{C183D7F6-B498-43B3-948B-1728B52AA6E4}">
                <adec:decorative xmlns:adec="http://schemas.microsoft.com/office/drawing/2017/decorative" val="1"/>
              </a:ext>
            </a:extLst>
          </p:cNvPr>
          <p:cNvGrpSpPr/>
          <p:nvPr userDrawn="1"/>
        </p:nvGrpSpPr>
        <p:grpSpPr>
          <a:xfrm>
            <a:off x="-13594" y="-2803"/>
            <a:ext cx="12200262" cy="6860803"/>
            <a:chOff x="-13594" y="-2803"/>
            <a:chExt cx="12200262" cy="6860803"/>
          </a:xfrm>
        </p:grpSpPr>
        <p:sp>
          <p:nvSpPr>
            <p:cNvPr id="88" name="Rectangle 87">
              <a:extLst>
                <a:ext uri="{FF2B5EF4-FFF2-40B4-BE49-F238E27FC236}">
                  <a16:creationId xmlns:a16="http://schemas.microsoft.com/office/drawing/2014/main" id="{23FDFF9C-050C-4751-9BC0-E6268FB43FB7}"/>
                </a:ext>
              </a:extLst>
            </p:cNvPr>
            <p:cNvSpPr/>
            <p:nvPr userDrawn="1"/>
          </p:nvSpPr>
          <p:spPr>
            <a:xfrm>
              <a:off x="-13592" y="-2803"/>
              <a:ext cx="12200260" cy="6860803"/>
            </a:xfrm>
            <a:prstGeom prst="rect">
              <a:avLst/>
            </a:prstGeom>
            <a:solidFill>
              <a:schemeClr val="accent1">
                <a:lumMod val="20000"/>
                <a:lumOff val="80000"/>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9" name="Picture 88" descr="A close up of a logo&#10;&#10;Description automatically generated">
              <a:extLst>
                <a:ext uri="{FF2B5EF4-FFF2-40B4-BE49-F238E27FC236}">
                  <a16:creationId xmlns:a16="http://schemas.microsoft.com/office/drawing/2014/main" id="{6F6BCFF2-7B77-44AB-AC22-7EAC950C32ED}"/>
                </a:ext>
              </a:extLst>
            </p:cNvPr>
            <p:cNvPicPr>
              <a:picLocks noChangeAspect="1"/>
            </p:cNvPicPr>
            <p:nvPr userDrawn="1"/>
          </p:nvPicPr>
          <p:blipFill>
            <a:blip r:embed="rId3">
              <a:duotone>
                <a:schemeClr val="accent2">
                  <a:shade val="45000"/>
                  <a:satMod val="135000"/>
                </a:schemeClr>
                <a:prstClr val="white"/>
              </a:duotone>
              <a:alphaModFix amt="35000"/>
              <a:extLst>
                <a:ext uri="{BEBA8EAE-BF5A-486C-A8C5-ECC9F3942E4B}">
                  <a14:imgProps xmlns:a14="http://schemas.microsoft.com/office/drawing/2010/main">
                    <a14:imgLayer r:embed="rId4">
                      <a14:imgEffect>
                        <a14:colorTemperature colorTemp="8800"/>
                      </a14:imgEffect>
                    </a14:imgLayer>
                  </a14:imgProps>
                </a:ext>
              </a:extLst>
            </a:blip>
            <a:stretch>
              <a:fillRect/>
            </a:stretch>
          </p:blipFill>
          <p:spPr>
            <a:xfrm>
              <a:off x="-13594" y="0"/>
              <a:ext cx="12190476" cy="6857143"/>
            </a:xfrm>
            <a:prstGeom prst="rect">
              <a:avLst/>
            </a:prstGeom>
          </p:spPr>
        </p:pic>
      </p:grpSp>
      <p:grpSp>
        <p:nvGrpSpPr>
          <p:cNvPr id="8" name="Group 7" descr="Comic-book-style speech bubble">
            <a:extLst>
              <a:ext uri="{FF2B5EF4-FFF2-40B4-BE49-F238E27FC236}">
                <a16:creationId xmlns:a16="http://schemas.microsoft.com/office/drawing/2014/main" id="{C3C2F7DF-303C-4383-9ADD-1315E2A0ABA0}"/>
              </a:ext>
            </a:extLst>
          </p:cNvPr>
          <p:cNvGrpSpPr/>
          <p:nvPr userDrawn="1"/>
        </p:nvGrpSpPr>
        <p:grpSpPr>
          <a:xfrm>
            <a:off x="-60829" y="1280768"/>
            <a:ext cx="2129708" cy="2550603"/>
            <a:chOff x="-60829" y="1280768"/>
            <a:chExt cx="2129708" cy="2550603"/>
          </a:xfrm>
        </p:grpSpPr>
        <p:sp>
          <p:nvSpPr>
            <p:cNvPr id="90" name="Parallelogram 3">
              <a:extLst>
                <a:ext uri="{FF2B5EF4-FFF2-40B4-BE49-F238E27FC236}">
                  <a16:creationId xmlns:a16="http://schemas.microsoft.com/office/drawing/2014/main" id="{5F7F5DB8-8697-4632-A81B-EFA8EB43E71F}"/>
                </a:ext>
              </a:extLst>
            </p:cNvPr>
            <p:cNvSpPr/>
            <p:nvPr userDrawn="1"/>
          </p:nvSpPr>
          <p:spPr>
            <a:xfrm rot="5400000">
              <a:off x="-265487" y="1497006"/>
              <a:ext cx="2539023" cy="2129708"/>
            </a:xfrm>
            <a:custGeom>
              <a:avLst/>
              <a:gdLst>
                <a:gd name="connsiteX0" fmla="*/ 0 w 2916007"/>
                <a:gd name="connsiteY0" fmla="*/ 2373528 h 2373528"/>
                <a:gd name="connsiteX1" fmla="*/ 593382 w 2916007"/>
                <a:gd name="connsiteY1" fmla="*/ 0 h 2373528"/>
                <a:gd name="connsiteX2" fmla="*/ 2916007 w 2916007"/>
                <a:gd name="connsiteY2" fmla="*/ 0 h 2373528"/>
                <a:gd name="connsiteX3" fmla="*/ 2322625 w 2916007"/>
                <a:gd name="connsiteY3" fmla="*/ 2373528 h 2373528"/>
                <a:gd name="connsiteX4" fmla="*/ 0 w 2916007"/>
                <a:gd name="connsiteY4" fmla="*/ 2373528 h 2373528"/>
                <a:gd name="connsiteX0" fmla="*/ 16218 w 2932225"/>
                <a:gd name="connsiteY0" fmla="*/ 2373528 h 2373528"/>
                <a:gd name="connsiteX1" fmla="*/ 0 w 2932225"/>
                <a:gd name="connsiteY1" fmla="*/ 957072 h 2373528"/>
                <a:gd name="connsiteX2" fmla="*/ 2932225 w 2932225"/>
                <a:gd name="connsiteY2" fmla="*/ 0 h 2373528"/>
                <a:gd name="connsiteX3" fmla="*/ 2338843 w 2932225"/>
                <a:gd name="connsiteY3" fmla="*/ 2373528 h 2373528"/>
                <a:gd name="connsiteX4" fmla="*/ 16218 w 2932225"/>
                <a:gd name="connsiteY4" fmla="*/ 2373528 h 2373528"/>
                <a:gd name="connsiteX0" fmla="*/ 16218 w 2338843"/>
                <a:gd name="connsiteY0" fmla="*/ 2806345 h 2806345"/>
                <a:gd name="connsiteX1" fmla="*/ 0 w 2338843"/>
                <a:gd name="connsiteY1" fmla="*/ 1389889 h 2806345"/>
                <a:gd name="connsiteX2" fmla="*/ 1511856 w 2338843"/>
                <a:gd name="connsiteY2" fmla="*/ 0 h 2806345"/>
                <a:gd name="connsiteX3" fmla="*/ 2338843 w 2338843"/>
                <a:gd name="connsiteY3" fmla="*/ 2806345 h 2806345"/>
                <a:gd name="connsiteX4" fmla="*/ 16218 w 2338843"/>
                <a:gd name="connsiteY4" fmla="*/ 2806345 h 2806345"/>
                <a:gd name="connsiteX0" fmla="*/ 22314 w 2344939"/>
                <a:gd name="connsiteY0" fmla="*/ 2806345 h 2806345"/>
                <a:gd name="connsiteX1" fmla="*/ 0 w 2344939"/>
                <a:gd name="connsiteY1" fmla="*/ 975361 h 2806345"/>
                <a:gd name="connsiteX2" fmla="*/ 1517952 w 2344939"/>
                <a:gd name="connsiteY2" fmla="*/ 0 h 2806345"/>
                <a:gd name="connsiteX3" fmla="*/ 2344939 w 2344939"/>
                <a:gd name="connsiteY3" fmla="*/ 2806345 h 2806345"/>
                <a:gd name="connsiteX4" fmla="*/ 22314 w 2344939"/>
                <a:gd name="connsiteY4" fmla="*/ 2806345 h 2806345"/>
                <a:gd name="connsiteX0" fmla="*/ 22314 w 2344939"/>
                <a:gd name="connsiteY0" fmla="*/ 1830984 h 1830984"/>
                <a:gd name="connsiteX1" fmla="*/ 0 w 2344939"/>
                <a:gd name="connsiteY1" fmla="*/ 0 h 1830984"/>
                <a:gd name="connsiteX2" fmla="*/ 2109264 w 2344939"/>
                <a:gd name="connsiteY2" fmla="*/ 97535 h 1830984"/>
                <a:gd name="connsiteX3" fmla="*/ 2344939 w 2344939"/>
                <a:gd name="connsiteY3" fmla="*/ 1830984 h 1830984"/>
                <a:gd name="connsiteX4" fmla="*/ 22314 w 2344939"/>
                <a:gd name="connsiteY4" fmla="*/ 1830984 h 1830984"/>
                <a:gd name="connsiteX0" fmla="*/ 22314 w 2109264"/>
                <a:gd name="connsiteY0" fmla="*/ 1830984 h 1830984"/>
                <a:gd name="connsiteX1" fmla="*/ 0 w 2109264"/>
                <a:gd name="connsiteY1" fmla="*/ 0 h 1830984"/>
                <a:gd name="connsiteX2" fmla="*/ 2109264 w 2109264"/>
                <a:gd name="connsiteY2" fmla="*/ 97535 h 1830984"/>
                <a:gd name="connsiteX3" fmla="*/ 1619518 w 2109264"/>
                <a:gd name="connsiteY3" fmla="*/ 1788312 h 1830984"/>
                <a:gd name="connsiteX4" fmla="*/ 22314 w 2109264"/>
                <a:gd name="connsiteY4" fmla="*/ 1830984 h 1830984"/>
                <a:gd name="connsiteX0" fmla="*/ 22314 w 2109264"/>
                <a:gd name="connsiteY0" fmla="*/ 1830984 h 1830984"/>
                <a:gd name="connsiteX1" fmla="*/ 0 w 2109264"/>
                <a:gd name="connsiteY1" fmla="*/ 0 h 1830984"/>
                <a:gd name="connsiteX2" fmla="*/ 2109264 w 2109264"/>
                <a:gd name="connsiteY2" fmla="*/ 97535 h 1830984"/>
                <a:gd name="connsiteX3" fmla="*/ 1619518 w 2109264"/>
                <a:gd name="connsiteY3" fmla="*/ 1818792 h 1830984"/>
                <a:gd name="connsiteX4" fmla="*/ 22314 w 2109264"/>
                <a:gd name="connsiteY4" fmla="*/ 1830984 h 1830984"/>
                <a:gd name="connsiteX0" fmla="*/ 0 w 2086950"/>
                <a:gd name="connsiteY0" fmla="*/ 1733449 h 1733449"/>
                <a:gd name="connsiteX1" fmla="*/ 363064 w 2086950"/>
                <a:gd name="connsiteY1" fmla="*/ 24385 h 1733449"/>
                <a:gd name="connsiteX2" fmla="*/ 2086950 w 2086950"/>
                <a:gd name="connsiteY2" fmla="*/ 0 h 1733449"/>
                <a:gd name="connsiteX3" fmla="*/ 1597204 w 2086950"/>
                <a:gd name="connsiteY3" fmla="*/ 1721257 h 1733449"/>
                <a:gd name="connsiteX4" fmla="*/ 0 w 2086950"/>
                <a:gd name="connsiteY4" fmla="*/ 1733449 h 1733449"/>
                <a:gd name="connsiteX0" fmla="*/ 0 w 2110165"/>
                <a:gd name="connsiteY0" fmla="*/ 1733452 h 1733452"/>
                <a:gd name="connsiteX1" fmla="*/ 386279 w 2110165"/>
                <a:gd name="connsiteY1" fmla="*/ 24385 h 1733452"/>
                <a:gd name="connsiteX2" fmla="*/ 2110165 w 2110165"/>
                <a:gd name="connsiteY2" fmla="*/ 0 h 1733452"/>
                <a:gd name="connsiteX3" fmla="*/ 1620419 w 2110165"/>
                <a:gd name="connsiteY3" fmla="*/ 1721257 h 1733452"/>
                <a:gd name="connsiteX4" fmla="*/ 0 w 2110165"/>
                <a:gd name="connsiteY4" fmla="*/ 1733452 h 1733452"/>
                <a:gd name="connsiteX0" fmla="*/ 0 w 1620419"/>
                <a:gd name="connsiteY0" fmla="*/ 1751740 h 1751740"/>
                <a:gd name="connsiteX1" fmla="*/ 386279 w 1620419"/>
                <a:gd name="connsiteY1" fmla="*/ 42673 h 1751740"/>
                <a:gd name="connsiteX2" fmla="*/ 1223333 w 1620419"/>
                <a:gd name="connsiteY2" fmla="*/ 0 h 1751740"/>
                <a:gd name="connsiteX3" fmla="*/ 1620419 w 1620419"/>
                <a:gd name="connsiteY3" fmla="*/ 1739545 h 1751740"/>
                <a:gd name="connsiteX4" fmla="*/ 0 w 1620419"/>
                <a:gd name="connsiteY4" fmla="*/ 1751740 h 1751740"/>
                <a:gd name="connsiteX0" fmla="*/ 0 w 1439340"/>
                <a:gd name="connsiteY0" fmla="*/ 1751740 h 1751740"/>
                <a:gd name="connsiteX1" fmla="*/ 386279 w 1439340"/>
                <a:gd name="connsiteY1" fmla="*/ 42673 h 1751740"/>
                <a:gd name="connsiteX2" fmla="*/ 1223333 w 1439340"/>
                <a:gd name="connsiteY2" fmla="*/ 0 h 1751740"/>
                <a:gd name="connsiteX3" fmla="*/ 1439340 w 1439340"/>
                <a:gd name="connsiteY3" fmla="*/ 1739545 h 1751740"/>
                <a:gd name="connsiteX4" fmla="*/ 0 w 1439340"/>
                <a:gd name="connsiteY4" fmla="*/ 1751740 h 1751740"/>
                <a:gd name="connsiteX0" fmla="*/ 0 w 1439340"/>
                <a:gd name="connsiteY0" fmla="*/ 1721260 h 1721260"/>
                <a:gd name="connsiteX1" fmla="*/ 386279 w 1439340"/>
                <a:gd name="connsiteY1" fmla="*/ 12193 h 1721260"/>
                <a:gd name="connsiteX2" fmla="*/ 1302266 w 1439340"/>
                <a:gd name="connsiteY2" fmla="*/ 0 h 1721260"/>
                <a:gd name="connsiteX3" fmla="*/ 1439340 w 1439340"/>
                <a:gd name="connsiteY3" fmla="*/ 1709065 h 1721260"/>
                <a:gd name="connsiteX4" fmla="*/ 0 w 1439340"/>
                <a:gd name="connsiteY4" fmla="*/ 1721260 h 1721260"/>
                <a:gd name="connsiteX0" fmla="*/ 0 w 1439340"/>
                <a:gd name="connsiteY0" fmla="*/ 1715164 h 1715164"/>
                <a:gd name="connsiteX1" fmla="*/ 386279 w 1439340"/>
                <a:gd name="connsiteY1" fmla="*/ 6097 h 1715164"/>
                <a:gd name="connsiteX2" fmla="*/ 1292980 w 1439340"/>
                <a:gd name="connsiteY2" fmla="*/ 0 h 1715164"/>
                <a:gd name="connsiteX3" fmla="*/ 1439340 w 1439340"/>
                <a:gd name="connsiteY3" fmla="*/ 1702969 h 1715164"/>
                <a:gd name="connsiteX4" fmla="*/ 0 w 1439340"/>
                <a:gd name="connsiteY4" fmla="*/ 1715164 h 17151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9340" h="1715164">
                  <a:moveTo>
                    <a:pt x="0" y="1715164"/>
                  </a:moveTo>
                  <a:lnTo>
                    <a:pt x="386279" y="6097"/>
                  </a:lnTo>
                  <a:lnTo>
                    <a:pt x="1292980" y="0"/>
                  </a:lnTo>
                  <a:lnTo>
                    <a:pt x="1439340" y="1702969"/>
                  </a:lnTo>
                  <a:lnTo>
                    <a:pt x="0" y="1715164"/>
                  </a:lnTo>
                  <a:close/>
                </a:path>
              </a:pathLst>
            </a:custGeom>
            <a:blipFill dpi="0" rotWithShape="1">
              <a:blip r:embed="rId5">
                <a:alphaModFix amt="55000"/>
                <a:duotone>
                  <a:prstClr val="black"/>
                  <a:schemeClr val="accent2">
                    <a:tint val="45000"/>
                    <a:satMod val="400000"/>
                  </a:schemeClr>
                </a:duotone>
              </a:blip>
              <a:srcRect/>
              <a:stretch>
                <a:fillRect/>
              </a:stretch>
            </a:blip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 name="Parallelogram 3">
              <a:extLst>
                <a:ext uri="{FF2B5EF4-FFF2-40B4-BE49-F238E27FC236}">
                  <a16:creationId xmlns:a16="http://schemas.microsoft.com/office/drawing/2014/main" id="{B32FB298-C818-4F22-8FCD-26F7B52B7979}"/>
                </a:ext>
              </a:extLst>
            </p:cNvPr>
            <p:cNvSpPr/>
            <p:nvPr userDrawn="1"/>
          </p:nvSpPr>
          <p:spPr>
            <a:xfrm rot="5400000">
              <a:off x="-257481" y="1482209"/>
              <a:ext cx="2499115" cy="2096233"/>
            </a:xfrm>
            <a:custGeom>
              <a:avLst/>
              <a:gdLst>
                <a:gd name="connsiteX0" fmla="*/ 0 w 2916007"/>
                <a:gd name="connsiteY0" fmla="*/ 2373528 h 2373528"/>
                <a:gd name="connsiteX1" fmla="*/ 593382 w 2916007"/>
                <a:gd name="connsiteY1" fmla="*/ 0 h 2373528"/>
                <a:gd name="connsiteX2" fmla="*/ 2916007 w 2916007"/>
                <a:gd name="connsiteY2" fmla="*/ 0 h 2373528"/>
                <a:gd name="connsiteX3" fmla="*/ 2322625 w 2916007"/>
                <a:gd name="connsiteY3" fmla="*/ 2373528 h 2373528"/>
                <a:gd name="connsiteX4" fmla="*/ 0 w 2916007"/>
                <a:gd name="connsiteY4" fmla="*/ 2373528 h 2373528"/>
                <a:gd name="connsiteX0" fmla="*/ 16218 w 2932225"/>
                <a:gd name="connsiteY0" fmla="*/ 2373528 h 2373528"/>
                <a:gd name="connsiteX1" fmla="*/ 0 w 2932225"/>
                <a:gd name="connsiteY1" fmla="*/ 957072 h 2373528"/>
                <a:gd name="connsiteX2" fmla="*/ 2932225 w 2932225"/>
                <a:gd name="connsiteY2" fmla="*/ 0 h 2373528"/>
                <a:gd name="connsiteX3" fmla="*/ 2338843 w 2932225"/>
                <a:gd name="connsiteY3" fmla="*/ 2373528 h 2373528"/>
                <a:gd name="connsiteX4" fmla="*/ 16218 w 2932225"/>
                <a:gd name="connsiteY4" fmla="*/ 2373528 h 2373528"/>
                <a:gd name="connsiteX0" fmla="*/ 16218 w 2338843"/>
                <a:gd name="connsiteY0" fmla="*/ 2806345 h 2806345"/>
                <a:gd name="connsiteX1" fmla="*/ 0 w 2338843"/>
                <a:gd name="connsiteY1" fmla="*/ 1389889 h 2806345"/>
                <a:gd name="connsiteX2" fmla="*/ 1511856 w 2338843"/>
                <a:gd name="connsiteY2" fmla="*/ 0 h 2806345"/>
                <a:gd name="connsiteX3" fmla="*/ 2338843 w 2338843"/>
                <a:gd name="connsiteY3" fmla="*/ 2806345 h 2806345"/>
                <a:gd name="connsiteX4" fmla="*/ 16218 w 2338843"/>
                <a:gd name="connsiteY4" fmla="*/ 2806345 h 2806345"/>
                <a:gd name="connsiteX0" fmla="*/ 22314 w 2344939"/>
                <a:gd name="connsiteY0" fmla="*/ 2806345 h 2806345"/>
                <a:gd name="connsiteX1" fmla="*/ 0 w 2344939"/>
                <a:gd name="connsiteY1" fmla="*/ 975361 h 2806345"/>
                <a:gd name="connsiteX2" fmla="*/ 1517952 w 2344939"/>
                <a:gd name="connsiteY2" fmla="*/ 0 h 2806345"/>
                <a:gd name="connsiteX3" fmla="*/ 2344939 w 2344939"/>
                <a:gd name="connsiteY3" fmla="*/ 2806345 h 2806345"/>
                <a:gd name="connsiteX4" fmla="*/ 22314 w 2344939"/>
                <a:gd name="connsiteY4" fmla="*/ 2806345 h 2806345"/>
                <a:gd name="connsiteX0" fmla="*/ 22314 w 2344939"/>
                <a:gd name="connsiteY0" fmla="*/ 1830984 h 1830984"/>
                <a:gd name="connsiteX1" fmla="*/ 0 w 2344939"/>
                <a:gd name="connsiteY1" fmla="*/ 0 h 1830984"/>
                <a:gd name="connsiteX2" fmla="*/ 2109264 w 2344939"/>
                <a:gd name="connsiteY2" fmla="*/ 97535 h 1830984"/>
                <a:gd name="connsiteX3" fmla="*/ 2344939 w 2344939"/>
                <a:gd name="connsiteY3" fmla="*/ 1830984 h 1830984"/>
                <a:gd name="connsiteX4" fmla="*/ 22314 w 2344939"/>
                <a:gd name="connsiteY4" fmla="*/ 1830984 h 1830984"/>
                <a:gd name="connsiteX0" fmla="*/ 22314 w 2109264"/>
                <a:gd name="connsiteY0" fmla="*/ 1830984 h 1830984"/>
                <a:gd name="connsiteX1" fmla="*/ 0 w 2109264"/>
                <a:gd name="connsiteY1" fmla="*/ 0 h 1830984"/>
                <a:gd name="connsiteX2" fmla="*/ 2109264 w 2109264"/>
                <a:gd name="connsiteY2" fmla="*/ 97535 h 1830984"/>
                <a:gd name="connsiteX3" fmla="*/ 1619518 w 2109264"/>
                <a:gd name="connsiteY3" fmla="*/ 1788312 h 1830984"/>
                <a:gd name="connsiteX4" fmla="*/ 22314 w 2109264"/>
                <a:gd name="connsiteY4" fmla="*/ 1830984 h 1830984"/>
                <a:gd name="connsiteX0" fmla="*/ 22314 w 2109264"/>
                <a:gd name="connsiteY0" fmla="*/ 1830984 h 1830984"/>
                <a:gd name="connsiteX1" fmla="*/ 0 w 2109264"/>
                <a:gd name="connsiteY1" fmla="*/ 0 h 1830984"/>
                <a:gd name="connsiteX2" fmla="*/ 2109264 w 2109264"/>
                <a:gd name="connsiteY2" fmla="*/ 97535 h 1830984"/>
                <a:gd name="connsiteX3" fmla="*/ 1619518 w 2109264"/>
                <a:gd name="connsiteY3" fmla="*/ 1818792 h 1830984"/>
                <a:gd name="connsiteX4" fmla="*/ 22314 w 2109264"/>
                <a:gd name="connsiteY4" fmla="*/ 1830984 h 1830984"/>
                <a:gd name="connsiteX0" fmla="*/ 0 w 2086950"/>
                <a:gd name="connsiteY0" fmla="*/ 1733449 h 1733449"/>
                <a:gd name="connsiteX1" fmla="*/ 363064 w 2086950"/>
                <a:gd name="connsiteY1" fmla="*/ 24385 h 1733449"/>
                <a:gd name="connsiteX2" fmla="*/ 2086950 w 2086950"/>
                <a:gd name="connsiteY2" fmla="*/ 0 h 1733449"/>
                <a:gd name="connsiteX3" fmla="*/ 1597204 w 2086950"/>
                <a:gd name="connsiteY3" fmla="*/ 1721257 h 1733449"/>
                <a:gd name="connsiteX4" fmla="*/ 0 w 2086950"/>
                <a:gd name="connsiteY4" fmla="*/ 1733449 h 1733449"/>
                <a:gd name="connsiteX0" fmla="*/ 0 w 2110165"/>
                <a:gd name="connsiteY0" fmla="*/ 1733452 h 1733452"/>
                <a:gd name="connsiteX1" fmla="*/ 386279 w 2110165"/>
                <a:gd name="connsiteY1" fmla="*/ 24385 h 1733452"/>
                <a:gd name="connsiteX2" fmla="*/ 2110165 w 2110165"/>
                <a:gd name="connsiteY2" fmla="*/ 0 h 1733452"/>
                <a:gd name="connsiteX3" fmla="*/ 1620419 w 2110165"/>
                <a:gd name="connsiteY3" fmla="*/ 1721257 h 1733452"/>
                <a:gd name="connsiteX4" fmla="*/ 0 w 2110165"/>
                <a:gd name="connsiteY4" fmla="*/ 1733452 h 1733452"/>
                <a:gd name="connsiteX0" fmla="*/ 0 w 1620419"/>
                <a:gd name="connsiteY0" fmla="*/ 1751740 h 1751740"/>
                <a:gd name="connsiteX1" fmla="*/ 386279 w 1620419"/>
                <a:gd name="connsiteY1" fmla="*/ 42673 h 1751740"/>
                <a:gd name="connsiteX2" fmla="*/ 1223333 w 1620419"/>
                <a:gd name="connsiteY2" fmla="*/ 0 h 1751740"/>
                <a:gd name="connsiteX3" fmla="*/ 1620419 w 1620419"/>
                <a:gd name="connsiteY3" fmla="*/ 1739545 h 1751740"/>
                <a:gd name="connsiteX4" fmla="*/ 0 w 1620419"/>
                <a:gd name="connsiteY4" fmla="*/ 1751740 h 1751740"/>
                <a:gd name="connsiteX0" fmla="*/ 0 w 1439340"/>
                <a:gd name="connsiteY0" fmla="*/ 1751740 h 1751740"/>
                <a:gd name="connsiteX1" fmla="*/ 386279 w 1439340"/>
                <a:gd name="connsiteY1" fmla="*/ 42673 h 1751740"/>
                <a:gd name="connsiteX2" fmla="*/ 1223333 w 1439340"/>
                <a:gd name="connsiteY2" fmla="*/ 0 h 1751740"/>
                <a:gd name="connsiteX3" fmla="*/ 1439340 w 1439340"/>
                <a:gd name="connsiteY3" fmla="*/ 1739545 h 1751740"/>
                <a:gd name="connsiteX4" fmla="*/ 0 w 1439340"/>
                <a:gd name="connsiteY4" fmla="*/ 1751740 h 1751740"/>
                <a:gd name="connsiteX0" fmla="*/ 0 w 1439340"/>
                <a:gd name="connsiteY0" fmla="*/ 1721260 h 1721260"/>
                <a:gd name="connsiteX1" fmla="*/ 386279 w 1439340"/>
                <a:gd name="connsiteY1" fmla="*/ 12193 h 1721260"/>
                <a:gd name="connsiteX2" fmla="*/ 1302266 w 1439340"/>
                <a:gd name="connsiteY2" fmla="*/ 0 h 1721260"/>
                <a:gd name="connsiteX3" fmla="*/ 1439340 w 1439340"/>
                <a:gd name="connsiteY3" fmla="*/ 1709065 h 1721260"/>
                <a:gd name="connsiteX4" fmla="*/ 0 w 1439340"/>
                <a:gd name="connsiteY4" fmla="*/ 1721260 h 1721260"/>
                <a:gd name="connsiteX0" fmla="*/ 0 w 1439340"/>
                <a:gd name="connsiteY0" fmla="*/ 1715164 h 1715164"/>
                <a:gd name="connsiteX1" fmla="*/ 386279 w 1439340"/>
                <a:gd name="connsiteY1" fmla="*/ 6097 h 1715164"/>
                <a:gd name="connsiteX2" fmla="*/ 1292980 w 1439340"/>
                <a:gd name="connsiteY2" fmla="*/ 0 h 1715164"/>
                <a:gd name="connsiteX3" fmla="*/ 1439340 w 1439340"/>
                <a:gd name="connsiteY3" fmla="*/ 1702969 h 1715164"/>
                <a:gd name="connsiteX4" fmla="*/ 0 w 1439340"/>
                <a:gd name="connsiteY4" fmla="*/ 1715164 h 17151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9340" h="1715164">
                  <a:moveTo>
                    <a:pt x="0" y="1715164"/>
                  </a:moveTo>
                  <a:lnTo>
                    <a:pt x="386279" y="6097"/>
                  </a:lnTo>
                  <a:lnTo>
                    <a:pt x="1292980" y="0"/>
                  </a:lnTo>
                  <a:lnTo>
                    <a:pt x="1439340" y="1702969"/>
                  </a:lnTo>
                  <a:lnTo>
                    <a:pt x="0" y="1715164"/>
                  </a:lnTo>
                  <a:close/>
                </a:path>
              </a:pathLst>
            </a:custGeom>
            <a:blipFill dpi="0" rotWithShape="1">
              <a:blip r:embed="rId5">
                <a:alphaModFix amt="55000"/>
                <a:duotone>
                  <a:prstClr val="black"/>
                  <a:schemeClr val="accent6">
                    <a:tint val="45000"/>
                    <a:satMod val="400000"/>
                  </a:schemeClr>
                </a:duotone>
              </a:blip>
              <a:srcRect/>
              <a:stretch>
                <a:fillRect/>
              </a:stretch>
            </a:blipFill>
            <a:ln w="38100">
              <a:noFill/>
            </a:ln>
            <a:effectLst>
              <a:outerShdw blurRad="50800" dist="38100" algn="l" rotWithShape="0">
                <a:schemeClr val="accent4">
                  <a:lumMod val="60000"/>
                  <a:lumOff val="40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 name="Speech Bubble: Oval 147">
              <a:extLst>
                <a:ext uri="{FF2B5EF4-FFF2-40B4-BE49-F238E27FC236}">
                  <a16:creationId xmlns:a16="http://schemas.microsoft.com/office/drawing/2014/main" id="{F955B469-2BF0-4379-967D-95E6506A499C}"/>
                </a:ext>
              </a:extLst>
            </p:cNvPr>
            <p:cNvSpPr/>
            <p:nvPr userDrawn="1"/>
          </p:nvSpPr>
          <p:spPr>
            <a:xfrm rot="1326201">
              <a:off x="194224" y="1921433"/>
              <a:ext cx="1637787" cy="1170804"/>
            </a:xfrm>
            <a:prstGeom prst="wedgeEllipseCallout">
              <a:avLst/>
            </a:prstGeom>
            <a:solidFill>
              <a:schemeClr val="bg1"/>
            </a:solidFill>
            <a:ln w="41275">
              <a:solidFill>
                <a:schemeClr val="tx2"/>
              </a:solidFill>
            </a:ln>
            <a:effectLst>
              <a:outerShdw dist="38100" dir="2700000" algn="tl" rotWithShape="0">
                <a:schemeClr val="accent4">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tx2"/>
                </a:solidFill>
                <a:latin typeface="Candara" panose="020E0502030303020204" pitchFamily="34" charset="0"/>
              </a:endParaRPr>
            </a:p>
          </p:txBody>
        </p:sp>
      </p:grpSp>
      <p:grpSp>
        <p:nvGrpSpPr>
          <p:cNvPr id="92" name="Group 91" descr="Comic-book-style target and arrow">
            <a:extLst>
              <a:ext uri="{FF2B5EF4-FFF2-40B4-BE49-F238E27FC236}">
                <a16:creationId xmlns:a16="http://schemas.microsoft.com/office/drawing/2014/main" id="{31C16D97-6CC9-4157-BF05-DB70E04A410E}"/>
              </a:ext>
            </a:extLst>
          </p:cNvPr>
          <p:cNvGrpSpPr/>
          <p:nvPr userDrawn="1"/>
        </p:nvGrpSpPr>
        <p:grpSpPr>
          <a:xfrm>
            <a:off x="2901" y="3442182"/>
            <a:ext cx="1910273" cy="1475642"/>
            <a:chOff x="12426" y="3442182"/>
            <a:chExt cx="1910273" cy="1475642"/>
          </a:xfrm>
        </p:grpSpPr>
        <p:sp>
          <p:nvSpPr>
            <p:cNvPr id="141" name="Parallelogram 3">
              <a:extLst>
                <a:ext uri="{FF2B5EF4-FFF2-40B4-BE49-F238E27FC236}">
                  <a16:creationId xmlns:a16="http://schemas.microsoft.com/office/drawing/2014/main" id="{440C069A-ECF3-4C70-8E37-74E1C4616577}"/>
                </a:ext>
              </a:extLst>
            </p:cNvPr>
            <p:cNvSpPr/>
            <p:nvPr userDrawn="1"/>
          </p:nvSpPr>
          <p:spPr>
            <a:xfrm rot="5400000">
              <a:off x="229742" y="3224866"/>
              <a:ext cx="1475642" cy="1910273"/>
            </a:xfrm>
            <a:custGeom>
              <a:avLst/>
              <a:gdLst>
                <a:gd name="connsiteX0" fmla="*/ 0 w 2916007"/>
                <a:gd name="connsiteY0" fmla="*/ 2373528 h 2373528"/>
                <a:gd name="connsiteX1" fmla="*/ 593382 w 2916007"/>
                <a:gd name="connsiteY1" fmla="*/ 0 h 2373528"/>
                <a:gd name="connsiteX2" fmla="*/ 2916007 w 2916007"/>
                <a:gd name="connsiteY2" fmla="*/ 0 h 2373528"/>
                <a:gd name="connsiteX3" fmla="*/ 2322625 w 2916007"/>
                <a:gd name="connsiteY3" fmla="*/ 2373528 h 2373528"/>
                <a:gd name="connsiteX4" fmla="*/ 0 w 2916007"/>
                <a:gd name="connsiteY4" fmla="*/ 2373528 h 2373528"/>
                <a:gd name="connsiteX0" fmla="*/ 16218 w 2932225"/>
                <a:gd name="connsiteY0" fmla="*/ 2373528 h 2373528"/>
                <a:gd name="connsiteX1" fmla="*/ 0 w 2932225"/>
                <a:gd name="connsiteY1" fmla="*/ 957072 h 2373528"/>
                <a:gd name="connsiteX2" fmla="*/ 2932225 w 2932225"/>
                <a:gd name="connsiteY2" fmla="*/ 0 h 2373528"/>
                <a:gd name="connsiteX3" fmla="*/ 2338843 w 2932225"/>
                <a:gd name="connsiteY3" fmla="*/ 2373528 h 2373528"/>
                <a:gd name="connsiteX4" fmla="*/ 16218 w 2932225"/>
                <a:gd name="connsiteY4" fmla="*/ 2373528 h 2373528"/>
                <a:gd name="connsiteX0" fmla="*/ 16218 w 2338843"/>
                <a:gd name="connsiteY0" fmla="*/ 2806345 h 2806345"/>
                <a:gd name="connsiteX1" fmla="*/ 0 w 2338843"/>
                <a:gd name="connsiteY1" fmla="*/ 1389889 h 2806345"/>
                <a:gd name="connsiteX2" fmla="*/ 1511856 w 2338843"/>
                <a:gd name="connsiteY2" fmla="*/ 0 h 2806345"/>
                <a:gd name="connsiteX3" fmla="*/ 2338843 w 2338843"/>
                <a:gd name="connsiteY3" fmla="*/ 2806345 h 2806345"/>
                <a:gd name="connsiteX4" fmla="*/ 16218 w 2338843"/>
                <a:gd name="connsiteY4" fmla="*/ 2806345 h 2806345"/>
                <a:gd name="connsiteX0" fmla="*/ 22314 w 2344939"/>
                <a:gd name="connsiteY0" fmla="*/ 2806345 h 2806345"/>
                <a:gd name="connsiteX1" fmla="*/ 0 w 2344939"/>
                <a:gd name="connsiteY1" fmla="*/ 975361 h 2806345"/>
                <a:gd name="connsiteX2" fmla="*/ 1517952 w 2344939"/>
                <a:gd name="connsiteY2" fmla="*/ 0 h 2806345"/>
                <a:gd name="connsiteX3" fmla="*/ 2344939 w 2344939"/>
                <a:gd name="connsiteY3" fmla="*/ 2806345 h 2806345"/>
                <a:gd name="connsiteX4" fmla="*/ 22314 w 2344939"/>
                <a:gd name="connsiteY4" fmla="*/ 2806345 h 2806345"/>
                <a:gd name="connsiteX0" fmla="*/ 22314 w 2344939"/>
                <a:gd name="connsiteY0" fmla="*/ 1830984 h 1830984"/>
                <a:gd name="connsiteX1" fmla="*/ 0 w 2344939"/>
                <a:gd name="connsiteY1" fmla="*/ 0 h 1830984"/>
                <a:gd name="connsiteX2" fmla="*/ 2109264 w 2344939"/>
                <a:gd name="connsiteY2" fmla="*/ 97535 h 1830984"/>
                <a:gd name="connsiteX3" fmla="*/ 2344939 w 2344939"/>
                <a:gd name="connsiteY3" fmla="*/ 1830984 h 1830984"/>
                <a:gd name="connsiteX4" fmla="*/ 22314 w 2344939"/>
                <a:gd name="connsiteY4" fmla="*/ 1830984 h 1830984"/>
                <a:gd name="connsiteX0" fmla="*/ 22314 w 2109264"/>
                <a:gd name="connsiteY0" fmla="*/ 1830984 h 1830984"/>
                <a:gd name="connsiteX1" fmla="*/ 0 w 2109264"/>
                <a:gd name="connsiteY1" fmla="*/ 0 h 1830984"/>
                <a:gd name="connsiteX2" fmla="*/ 2109264 w 2109264"/>
                <a:gd name="connsiteY2" fmla="*/ 97535 h 1830984"/>
                <a:gd name="connsiteX3" fmla="*/ 1619518 w 2109264"/>
                <a:gd name="connsiteY3" fmla="*/ 1788312 h 1830984"/>
                <a:gd name="connsiteX4" fmla="*/ 22314 w 2109264"/>
                <a:gd name="connsiteY4" fmla="*/ 1830984 h 1830984"/>
                <a:gd name="connsiteX0" fmla="*/ 22314 w 2109264"/>
                <a:gd name="connsiteY0" fmla="*/ 1830984 h 1830984"/>
                <a:gd name="connsiteX1" fmla="*/ 0 w 2109264"/>
                <a:gd name="connsiteY1" fmla="*/ 0 h 1830984"/>
                <a:gd name="connsiteX2" fmla="*/ 2109264 w 2109264"/>
                <a:gd name="connsiteY2" fmla="*/ 97535 h 1830984"/>
                <a:gd name="connsiteX3" fmla="*/ 1619518 w 2109264"/>
                <a:gd name="connsiteY3" fmla="*/ 1818792 h 1830984"/>
                <a:gd name="connsiteX4" fmla="*/ 22314 w 2109264"/>
                <a:gd name="connsiteY4" fmla="*/ 1830984 h 1830984"/>
                <a:gd name="connsiteX0" fmla="*/ 0 w 2086950"/>
                <a:gd name="connsiteY0" fmla="*/ 1733449 h 1733449"/>
                <a:gd name="connsiteX1" fmla="*/ 363064 w 2086950"/>
                <a:gd name="connsiteY1" fmla="*/ 24385 h 1733449"/>
                <a:gd name="connsiteX2" fmla="*/ 2086950 w 2086950"/>
                <a:gd name="connsiteY2" fmla="*/ 0 h 1733449"/>
                <a:gd name="connsiteX3" fmla="*/ 1597204 w 2086950"/>
                <a:gd name="connsiteY3" fmla="*/ 1721257 h 1733449"/>
                <a:gd name="connsiteX4" fmla="*/ 0 w 2086950"/>
                <a:gd name="connsiteY4" fmla="*/ 1733449 h 1733449"/>
                <a:gd name="connsiteX0" fmla="*/ 0 w 2110165"/>
                <a:gd name="connsiteY0" fmla="*/ 1733452 h 1733452"/>
                <a:gd name="connsiteX1" fmla="*/ 386279 w 2110165"/>
                <a:gd name="connsiteY1" fmla="*/ 24385 h 1733452"/>
                <a:gd name="connsiteX2" fmla="*/ 2110165 w 2110165"/>
                <a:gd name="connsiteY2" fmla="*/ 0 h 1733452"/>
                <a:gd name="connsiteX3" fmla="*/ 1620419 w 2110165"/>
                <a:gd name="connsiteY3" fmla="*/ 1721257 h 1733452"/>
                <a:gd name="connsiteX4" fmla="*/ 0 w 2110165"/>
                <a:gd name="connsiteY4" fmla="*/ 1733452 h 1733452"/>
                <a:gd name="connsiteX0" fmla="*/ 0 w 1620419"/>
                <a:gd name="connsiteY0" fmla="*/ 1751740 h 1751740"/>
                <a:gd name="connsiteX1" fmla="*/ 386279 w 1620419"/>
                <a:gd name="connsiteY1" fmla="*/ 42673 h 1751740"/>
                <a:gd name="connsiteX2" fmla="*/ 1223333 w 1620419"/>
                <a:gd name="connsiteY2" fmla="*/ 0 h 1751740"/>
                <a:gd name="connsiteX3" fmla="*/ 1620419 w 1620419"/>
                <a:gd name="connsiteY3" fmla="*/ 1739545 h 1751740"/>
                <a:gd name="connsiteX4" fmla="*/ 0 w 1620419"/>
                <a:gd name="connsiteY4" fmla="*/ 1751740 h 1751740"/>
                <a:gd name="connsiteX0" fmla="*/ 0 w 1439340"/>
                <a:gd name="connsiteY0" fmla="*/ 1751740 h 1751740"/>
                <a:gd name="connsiteX1" fmla="*/ 386279 w 1439340"/>
                <a:gd name="connsiteY1" fmla="*/ 42673 h 1751740"/>
                <a:gd name="connsiteX2" fmla="*/ 1223333 w 1439340"/>
                <a:gd name="connsiteY2" fmla="*/ 0 h 1751740"/>
                <a:gd name="connsiteX3" fmla="*/ 1439340 w 1439340"/>
                <a:gd name="connsiteY3" fmla="*/ 1739545 h 1751740"/>
                <a:gd name="connsiteX4" fmla="*/ 0 w 1439340"/>
                <a:gd name="connsiteY4" fmla="*/ 1751740 h 1751740"/>
                <a:gd name="connsiteX0" fmla="*/ 0 w 1439340"/>
                <a:gd name="connsiteY0" fmla="*/ 1721260 h 1721260"/>
                <a:gd name="connsiteX1" fmla="*/ 386279 w 1439340"/>
                <a:gd name="connsiteY1" fmla="*/ 12193 h 1721260"/>
                <a:gd name="connsiteX2" fmla="*/ 1302266 w 1439340"/>
                <a:gd name="connsiteY2" fmla="*/ 0 h 1721260"/>
                <a:gd name="connsiteX3" fmla="*/ 1439340 w 1439340"/>
                <a:gd name="connsiteY3" fmla="*/ 1709065 h 1721260"/>
                <a:gd name="connsiteX4" fmla="*/ 0 w 1439340"/>
                <a:gd name="connsiteY4" fmla="*/ 1721260 h 1721260"/>
                <a:gd name="connsiteX0" fmla="*/ 0 w 1439340"/>
                <a:gd name="connsiteY0" fmla="*/ 1715164 h 1715164"/>
                <a:gd name="connsiteX1" fmla="*/ 386279 w 1439340"/>
                <a:gd name="connsiteY1" fmla="*/ 6097 h 1715164"/>
                <a:gd name="connsiteX2" fmla="*/ 1292980 w 1439340"/>
                <a:gd name="connsiteY2" fmla="*/ 0 h 1715164"/>
                <a:gd name="connsiteX3" fmla="*/ 1439340 w 1439340"/>
                <a:gd name="connsiteY3" fmla="*/ 1702969 h 1715164"/>
                <a:gd name="connsiteX4" fmla="*/ 0 w 1439340"/>
                <a:gd name="connsiteY4" fmla="*/ 1715164 h 1715164"/>
                <a:gd name="connsiteX0" fmla="*/ 17671 w 1053061"/>
                <a:gd name="connsiteY0" fmla="*/ 2087020 h 2087020"/>
                <a:gd name="connsiteX1" fmla="*/ 0 w 1053061"/>
                <a:gd name="connsiteY1" fmla="*/ 6097 h 2087020"/>
                <a:gd name="connsiteX2" fmla="*/ 906701 w 1053061"/>
                <a:gd name="connsiteY2" fmla="*/ 0 h 2087020"/>
                <a:gd name="connsiteX3" fmla="*/ 1053061 w 1053061"/>
                <a:gd name="connsiteY3" fmla="*/ 1702969 h 2087020"/>
                <a:gd name="connsiteX4" fmla="*/ 17671 w 1053061"/>
                <a:gd name="connsiteY4" fmla="*/ 2087020 h 2087020"/>
                <a:gd name="connsiteX0" fmla="*/ 143033 w 1178423"/>
                <a:gd name="connsiteY0" fmla="*/ 2087020 h 2087020"/>
                <a:gd name="connsiteX1" fmla="*/ 0 w 1178423"/>
                <a:gd name="connsiteY1" fmla="*/ 396241 h 2087020"/>
                <a:gd name="connsiteX2" fmla="*/ 1032063 w 1178423"/>
                <a:gd name="connsiteY2" fmla="*/ 0 h 2087020"/>
                <a:gd name="connsiteX3" fmla="*/ 1178423 w 1178423"/>
                <a:gd name="connsiteY3" fmla="*/ 1702969 h 2087020"/>
                <a:gd name="connsiteX4" fmla="*/ 143033 w 1178423"/>
                <a:gd name="connsiteY4" fmla="*/ 2087020 h 2087020"/>
                <a:gd name="connsiteX0" fmla="*/ 143033 w 1099492"/>
                <a:gd name="connsiteY0" fmla="*/ 2087020 h 2087020"/>
                <a:gd name="connsiteX1" fmla="*/ 0 w 1099492"/>
                <a:gd name="connsiteY1" fmla="*/ 396241 h 2087020"/>
                <a:gd name="connsiteX2" fmla="*/ 1032063 w 1099492"/>
                <a:gd name="connsiteY2" fmla="*/ 0 h 2087020"/>
                <a:gd name="connsiteX3" fmla="*/ 1099492 w 1099492"/>
                <a:gd name="connsiteY3" fmla="*/ 2087017 h 2087020"/>
                <a:gd name="connsiteX4" fmla="*/ 143033 w 1099492"/>
                <a:gd name="connsiteY4" fmla="*/ 2087020 h 2087020"/>
                <a:gd name="connsiteX0" fmla="*/ 143033 w 1101712"/>
                <a:gd name="connsiteY0" fmla="*/ 1690779 h 1690779"/>
                <a:gd name="connsiteX1" fmla="*/ 0 w 1101712"/>
                <a:gd name="connsiteY1" fmla="*/ 0 h 1690779"/>
                <a:gd name="connsiteX2" fmla="*/ 1101712 w 1101712"/>
                <a:gd name="connsiteY2" fmla="*/ 128015 h 1690779"/>
                <a:gd name="connsiteX3" fmla="*/ 1099492 w 1101712"/>
                <a:gd name="connsiteY3" fmla="*/ 1690776 h 1690779"/>
                <a:gd name="connsiteX4" fmla="*/ 143033 w 1101712"/>
                <a:gd name="connsiteY4" fmla="*/ 1690779 h 1690779"/>
                <a:gd name="connsiteX0" fmla="*/ 143031 w 1101710"/>
                <a:gd name="connsiteY0" fmla="*/ 1690780 h 1690780"/>
                <a:gd name="connsiteX1" fmla="*/ 0 w 1101710"/>
                <a:gd name="connsiteY1" fmla="*/ 0 h 1690780"/>
                <a:gd name="connsiteX2" fmla="*/ 1101710 w 1101710"/>
                <a:gd name="connsiteY2" fmla="*/ 128016 h 1690780"/>
                <a:gd name="connsiteX3" fmla="*/ 1099490 w 1101710"/>
                <a:gd name="connsiteY3" fmla="*/ 1690777 h 1690780"/>
                <a:gd name="connsiteX4" fmla="*/ 143031 w 1101710"/>
                <a:gd name="connsiteY4" fmla="*/ 1690780 h 1690780"/>
                <a:gd name="connsiteX0" fmla="*/ 143031 w 1115641"/>
                <a:gd name="connsiteY0" fmla="*/ 1690780 h 1690780"/>
                <a:gd name="connsiteX1" fmla="*/ 0 w 1115641"/>
                <a:gd name="connsiteY1" fmla="*/ 0 h 1690780"/>
                <a:gd name="connsiteX2" fmla="*/ 1115641 w 1115641"/>
                <a:gd name="connsiteY2" fmla="*/ 103632 h 1690780"/>
                <a:gd name="connsiteX3" fmla="*/ 1099490 w 1115641"/>
                <a:gd name="connsiteY3" fmla="*/ 1690777 h 1690780"/>
                <a:gd name="connsiteX4" fmla="*/ 143031 w 1115641"/>
                <a:gd name="connsiteY4" fmla="*/ 1690780 h 1690780"/>
                <a:gd name="connsiteX0" fmla="*/ 143031 w 1104708"/>
                <a:gd name="connsiteY0" fmla="*/ 1690780 h 1690780"/>
                <a:gd name="connsiteX1" fmla="*/ 0 w 1104708"/>
                <a:gd name="connsiteY1" fmla="*/ 0 h 1690780"/>
                <a:gd name="connsiteX2" fmla="*/ 1104708 w 1104708"/>
                <a:gd name="connsiteY2" fmla="*/ 9209 h 1690780"/>
                <a:gd name="connsiteX3" fmla="*/ 1099490 w 1104708"/>
                <a:gd name="connsiteY3" fmla="*/ 1690777 h 1690780"/>
                <a:gd name="connsiteX4" fmla="*/ 143031 w 1104708"/>
                <a:gd name="connsiteY4" fmla="*/ 1690780 h 16907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708" h="1690780">
                  <a:moveTo>
                    <a:pt x="143031" y="1690780"/>
                  </a:moveTo>
                  <a:lnTo>
                    <a:pt x="0" y="0"/>
                  </a:lnTo>
                  <a:lnTo>
                    <a:pt x="1104708" y="9209"/>
                  </a:lnTo>
                  <a:cubicBezTo>
                    <a:pt x="1102969" y="569732"/>
                    <a:pt x="1101229" y="1130254"/>
                    <a:pt x="1099490" y="1690777"/>
                  </a:cubicBezTo>
                  <a:lnTo>
                    <a:pt x="143031" y="1690780"/>
                  </a:lnTo>
                  <a:close/>
                </a:path>
              </a:pathLst>
            </a:custGeom>
            <a:pattFill prst="pct20">
              <a:fgClr>
                <a:schemeClr val="accent6"/>
              </a:fgClr>
              <a:bgClr>
                <a:schemeClr val="accent3">
                  <a:lumMod val="20000"/>
                  <a:lumOff val="80000"/>
                </a:schemeClr>
              </a:bgClr>
            </a:pattFill>
            <a:ln w="19050">
              <a:solidFill>
                <a:schemeClr val="tx2"/>
              </a:solidFill>
              <a:miter lim="800000"/>
            </a:ln>
            <a:effectLst>
              <a:outerShdw dist="63500" algn="l" rotWithShape="0">
                <a:schemeClr val="tx2"/>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2" name="Group 141">
              <a:extLst>
                <a:ext uri="{FF2B5EF4-FFF2-40B4-BE49-F238E27FC236}">
                  <a16:creationId xmlns:a16="http://schemas.microsoft.com/office/drawing/2014/main" id="{0506429A-C5F8-439B-B345-69C51B392BF8}"/>
                </a:ext>
              </a:extLst>
            </p:cNvPr>
            <p:cNvGrpSpPr/>
            <p:nvPr userDrawn="1"/>
          </p:nvGrpSpPr>
          <p:grpSpPr>
            <a:xfrm>
              <a:off x="468821" y="3791463"/>
              <a:ext cx="948213" cy="948213"/>
              <a:chOff x="10470826" y="5651202"/>
              <a:chExt cx="948213" cy="948213"/>
            </a:xfrm>
          </p:grpSpPr>
          <p:sp>
            <p:nvSpPr>
              <p:cNvPr id="144" name="Oval 143">
                <a:extLst>
                  <a:ext uri="{FF2B5EF4-FFF2-40B4-BE49-F238E27FC236}">
                    <a16:creationId xmlns:a16="http://schemas.microsoft.com/office/drawing/2014/main" id="{6531E41B-A607-44B5-9C31-7DA7245B58A8}"/>
                  </a:ext>
                </a:extLst>
              </p:cNvPr>
              <p:cNvSpPr/>
              <p:nvPr userDrawn="1"/>
            </p:nvSpPr>
            <p:spPr>
              <a:xfrm>
                <a:off x="10470826" y="5651202"/>
                <a:ext cx="948213" cy="948213"/>
              </a:xfrm>
              <a:prstGeom prst="ellipse">
                <a:avLst/>
              </a:prstGeom>
              <a:noFill/>
              <a:ln w="41275">
                <a:solidFill>
                  <a:schemeClr val="tx1"/>
                </a:solidFill>
              </a:ln>
              <a:effectLst>
                <a:outerShdw blurRad="12700" dist="25400" dir="2700000" algn="tl" rotWithShape="0">
                  <a:schemeClr val="accent2">
                    <a:lumMod val="75000"/>
                    <a:alpha val="6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Oval 144">
                <a:extLst>
                  <a:ext uri="{FF2B5EF4-FFF2-40B4-BE49-F238E27FC236}">
                    <a16:creationId xmlns:a16="http://schemas.microsoft.com/office/drawing/2014/main" id="{AA164E95-9D1C-4F48-9906-F1D1BD9A24F6}"/>
                  </a:ext>
                </a:extLst>
              </p:cNvPr>
              <p:cNvSpPr/>
              <p:nvPr userDrawn="1"/>
            </p:nvSpPr>
            <p:spPr>
              <a:xfrm>
                <a:off x="10609380" y="5797913"/>
                <a:ext cx="681309" cy="681309"/>
              </a:xfrm>
              <a:prstGeom prst="ellipse">
                <a:avLst/>
              </a:prstGeom>
              <a:noFill/>
              <a:ln w="41275">
                <a:solidFill>
                  <a:schemeClr val="tx1"/>
                </a:solidFill>
              </a:ln>
              <a:effectLst>
                <a:outerShdw blurRad="12700" dist="25400" dir="2700000" algn="tl" rotWithShape="0">
                  <a:schemeClr val="accent2">
                    <a:lumMod val="75000"/>
                    <a:alpha val="6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 name="Oval 145">
                <a:extLst>
                  <a:ext uri="{FF2B5EF4-FFF2-40B4-BE49-F238E27FC236}">
                    <a16:creationId xmlns:a16="http://schemas.microsoft.com/office/drawing/2014/main" id="{55B20CCD-315C-4747-91B6-CF55DEDC1086}"/>
                  </a:ext>
                </a:extLst>
              </p:cNvPr>
              <p:cNvSpPr/>
              <p:nvPr userDrawn="1"/>
            </p:nvSpPr>
            <p:spPr>
              <a:xfrm>
                <a:off x="10761781" y="5950314"/>
                <a:ext cx="370812" cy="370812"/>
              </a:xfrm>
              <a:prstGeom prst="ellipse">
                <a:avLst/>
              </a:prstGeom>
              <a:solidFill>
                <a:schemeClr val="accent2">
                  <a:lumMod val="75000"/>
                </a:schemeClr>
              </a:solidFill>
              <a:ln w="41275">
                <a:solidFill>
                  <a:schemeClr val="tx1"/>
                </a:solidFill>
              </a:ln>
              <a:effectLst>
                <a:outerShdw blurRad="12700" dist="25400" dir="2700000" algn="tl" rotWithShape="0">
                  <a:schemeClr val="accent2">
                    <a:lumMod val="75000"/>
                    <a:alpha val="6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43" name="Graphic 142" descr="Arrow: Counterclockwise curve">
              <a:extLst>
                <a:ext uri="{FF2B5EF4-FFF2-40B4-BE49-F238E27FC236}">
                  <a16:creationId xmlns:a16="http://schemas.microsoft.com/office/drawing/2014/main" id="{A1B4DAE3-4A32-4B66-8DBE-DEA4EE508B43}"/>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9185680">
              <a:off x="19093" y="3557668"/>
              <a:ext cx="914400" cy="914400"/>
            </a:xfrm>
            <a:prstGeom prst="rect">
              <a:avLst/>
            </a:prstGeom>
            <a:effectLst>
              <a:outerShdw dist="101600" sx="98000" sy="98000" algn="l" rotWithShape="0">
                <a:schemeClr val="tx2"/>
              </a:outerShdw>
            </a:effectLst>
          </p:spPr>
        </p:pic>
      </p:grpSp>
      <p:grpSp>
        <p:nvGrpSpPr>
          <p:cNvPr id="93" name="Group 92" descr="Comic-book-style stars with unexploded firework">
            <a:extLst>
              <a:ext uri="{FF2B5EF4-FFF2-40B4-BE49-F238E27FC236}">
                <a16:creationId xmlns:a16="http://schemas.microsoft.com/office/drawing/2014/main" id="{B9227843-D06C-42DB-80BC-93DD776F43AF}"/>
              </a:ext>
            </a:extLst>
          </p:cNvPr>
          <p:cNvGrpSpPr/>
          <p:nvPr userDrawn="1"/>
        </p:nvGrpSpPr>
        <p:grpSpPr>
          <a:xfrm>
            <a:off x="7833" y="-141592"/>
            <a:ext cx="1922852" cy="2038273"/>
            <a:chOff x="7833" y="-141592"/>
            <a:chExt cx="1922852" cy="2038273"/>
          </a:xfrm>
        </p:grpSpPr>
        <p:sp>
          <p:nvSpPr>
            <p:cNvPr id="112" name="Parallelogram 3">
              <a:extLst>
                <a:ext uri="{FF2B5EF4-FFF2-40B4-BE49-F238E27FC236}">
                  <a16:creationId xmlns:a16="http://schemas.microsoft.com/office/drawing/2014/main" id="{55304ACB-27FA-427E-B34A-8E3F9D414A29}"/>
                </a:ext>
              </a:extLst>
            </p:cNvPr>
            <p:cNvSpPr/>
            <p:nvPr userDrawn="1"/>
          </p:nvSpPr>
          <p:spPr>
            <a:xfrm rot="5400000">
              <a:off x="41205" y="-36783"/>
              <a:ext cx="1856107" cy="1922852"/>
            </a:xfrm>
            <a:custGeom>
              <a:avLst/>
              <a:gdLst>
                <a:gd name="connsiteX0" fmla="*/ 0 w 2916007"/>
                <a:gd name="connsiteY0" fmla="*/ 2373528 h 2373528"/>
                <a:gd name="connsiteX1" fmla="*/ 593382 w 2916007"/>
                <a:gd name="connsiteY1" fmla="*/ 0 h 2373528"/>
                <a:gd name="connsiteX2" fmla="*/ 2916007 w 2916007"/>
                <a:gd name="connsiteY2" fmla="*/ 0 h 2373528"/>
                <a:gd name="connsiteX3" fmla="*/ 2322625 w 2916007"/>
                <a:gd name="connsiteY3" fmla="*/ 2373528 h 2373528"/>
                <a:gd name="connsiteX4" fmla="*/ 0 w 2916007"/>
                <a:gd name="connsiteY4" fmla="*/ 2373528 h 2373528"/>
                <a:gd name="connsiteX0" fmla="*/ 16218 w 2932225"/>
                <a:gd name="connsiteY0" fmla="*/ 2373528 h 2373528"/>
                <a:gd name="connsiteX1" fmla="*/ 0 w 2932225"/>
                <a:gd name="connsiteY1" fmla="*/ 957072 h 2373528"/>
                <a:gd name="connsiteX2" fmla="*/ 2932225 w 2932225"/>
                <a:gd name="connsiteY2" fmla="*/ 0 h 2373528"/>
                <a:gd name="connsiteX3" fmla="*/ 2338843 w 2932225"/>
                <a:gd name="connsiteY3" fmla="*/ 2373528 h 2373528"/>
                <a:gd name="connsiteX4" fmla="*/ 16218 w 2932225"/>
                <a:gd name="connsiteY4" fmla="*/ 2373528 h 2373528"/>
                <a:gd name="connsiteX0" fmla="*/ 16218 w 2338843"/>
                <a:gd name="connsiteY0" fmla="*/ 2806345 h 2806345"/>
                <a:gd name="connsiteX1" fmla="*/ 0 w 2338843"/>
                <a:gd name="connsiteY1" fmla="*/ 1389889 h 2806345"/>
                <a:gd name="connsiteX2" fmla="*/ 1511856 w 2338843"/>
                <a:gd name="connsiteY2" fmla="*/ 0 h 2806345"/>
                <a:gd name="connsiteX3" fmla="*/ 2338843 w 2338843"/>
                <a:gd name="connsiteY3" fmla="*/ 2806345 h 2806345"/>
                <a:gd name="connsiteX4" fmla="*/ 16218 w 2338843"/>
                <a:gd name="connsiteY4" fmla="*/ 2806345 h 2806345"/>
                <a:gd name="connsiteX0" fmla="*/ 22314 w 2344939"/>
                <a:gd name="connsiteY0" fmla="*/ 2806345 h 2806345"/>
                <a:gd name="connsiteX1" fmla="*/ 0 w 2344939"/>
                <a:gd name="connsiteY1" fmla="*/ 975361 h 2806345"/>
                <a:gd name="connsiteX2" fmla="*/ 1517952 w 2344939"/>
                <a:gd name="connsiteY2" fmla="*/ 0 h 2806345"/>
                <a:gd name="connsiteX3" fmla="*/ 2344939 w 2344939"/>
                <a:gd name="connsiteY3" fmla="*/ 2806345 h 2806345"/>
                <a:gd name="connsiteX4" fmla="*/ 22314 w 2344939"/>
                <a:gd name="connsiteY4" fmla="*/ 2806345 h 2806345"/>
                <a:gd name="connsiteX0" fmla="*/ 22314 w 2344939"/>
                <a:gd name="connsiteY0" fmla="*/ 1830984 h 1830984"/>
                <a:gd name="connsiteX1" fmla="*/ 0 w 2344939"/>
                <a:gd name="connsiteY1" fmla="*/ 0 h 1830984"/>
                <a:gd name="connsiteX2" fmla="*/ 2109264 w 2344939"/>
                <a:gd name="connsiteY2" fmla="*/ 97535 h 1830984"/>
                <a:gd name="connsiteX3" fmla="*/ 2344939 w 2344939"/>
                <a:gd name="connsiteY3" fmla="*/ 1830984 h 1830984"/>
                <a:gd name="connsiteX4" fmla="*/ 22314 w 2344939"/>
                <a:gd name="connsiteY4" fmla="*/ 1830984 h 1830984"/>
                <a:gd name="connsiteX0" fmla="*/ 22314 w 2109264"/>
                <a:gd name="connsiteY0" fmla="*/ 1830984 h 1830984"/>
                <a:gd name="connsiteX1" fmla="*/ 0 w 2109264"/>
                <a:gd name="connsiteY1" fmla="*/ 0 h 1830984"/>
                <a:gd name="connsiteX2" fmla="*/ 2109264 w 2109264"/>
                <a:gd name="connsiteY2" fmla="*/ 97535 h 1830984"/>
                <a:gd name="connsiteX3" fmla="*/ 1619518 w 2109264"/>
                <a:gd name="connsiteY3" fmla="*/ 1788312 h 1830984"/>
                <a:gd name="connsiteX4" fmla="*/ 22314 w 2109264"/>
                <a:gd name="connsiteY4" fmla="*/ 1830984 h 1830984"/>
                <a:gd name="connsiteX0" fmla="*/ 22314 w 2109264"/>
                <a:gd name="connsiteY0" fmla="*/ 1830984 h 1830984"/>
                <a:gd name="connsiteX1" fmla="*/ 0 w 2109264"/>
                <a:gd name="connsiteY1" fmla="*/ 0 h 1830984"/>
                <a:gd name="connsiteX2" fmla="*/ 2109264 w 2109264"/>
                <a:gd name="connsiteY2" fmla="*/ 97535 h 1830984"/>
                <a:gd name="connsiteX3" fmla="*/ 1619518 w 2109264"/>
                <a:gd name="connsiteY3" fmla="*/ 1818792 h 1830984"/>
                <a:gd name="connsiteX4" fmla="*/ 22314 w 2109264"/>
                <a:gd name="connsiteY4" fmla="*/ 1830984 h 1830984"/>
                <a:gd name="connsiteX0" fmla="*/ 965 w 2109264"/>
                <a:gd name="connsiteY0" fmla="*/ 1845218 h 1845218"/>
                <a:gd name="connsiteX1" fmla="*/ 0 w 2109264"/>
                <a:gd name="connsiteY1" fmla="*/ 0 h 1845218"/>
                <a:gd name="connsiteX2" fmla="*/ 2109264 w 2109264"/>
                <a:gd name="connsiteY2" fmla="*/ 97535 h 1845218"/>
                <a:gd name="connsiteX3" fmla="*/ 1619518 w 2109264"/>
                <a:gd name="connsiteY3" fmla="*/ 1818792 h 1845218"/>
                <a:gd name="connsiteX4" fmla="*/ 965 w 2109264"/>
                <a:gd name="connsiteY4" fmla="*/ 1845218 h 1845218"/>
                <a:gd name="connsiteX0" fmla="*/ 965 w 2109264"/>
                <a:gd name="connsiteY0" fmla="*/ 1845218 h 1852002"/>
                <a:gd name="connsiteX1" fmla="*/ 0 w 2109264"/>
                <a:gd name="connsiteY1" fmla="*/ 0 h 1852002"/>
                <a:gd name="connsiteX2" fmla="*/ 2109264 w 2109264"/>
                <a:gd name="connsiteY2" fmla="*/ 97535 h 1852002"/>
                <a:gd name="connsiteX3" fmla="*/ 1631379 w 2109264"/>
                <a:gd name="connsiteY3" fmla="*/ 1852002 h 1852002"/>
                <a:gd name="connsiteX4" fmla="*/ 965 w 2109264"/>
                <a:gd name="connsiteY4" fmla="*/ 1845218 h 1852002"/>
                <a:gd name="connsiteX0" fmla="*/ 965 w 2102150"/>
                <a:gd name="connsiteY0" fmla="*/ 1845218 h 1852002"/>
                <a:gd name="connsiteX1" fmla="*/ 0 w 2102150"/>
                <a:gd name="connsiteY1" fmla="*/ 0 h 1852002"/>
                <a:gd name="connsiteX2" fmla="*/ 2102150 w 2102150"/>
                <a:gd name="connsiteY2" fmla="*/ 19252 h 1852002"/>
                <a:gd name="connsiteX3" fmla="*/ 1631379 w 2102150"/>
                <a:gd name="connsiteY3" fmla="*/ 1852002 h 1852002"/>
                <a:gd name="connsiteX4" fmla="*/ 965 w 2102150"/>
                <a:gd name="connsiteY4" fmla="*/ 1845218 h 1852002"/>
                <a:gd name="connsiteX0" fmla="*/ 965 w 2102154"/>
                <a:gd name="connsiteY0" fmla="*/ 1845218 h 1852002"/>
                <a:gd name="connsiteX1" fmla="*/ 0 w 2102154"/>
                <a:gd name="connsiteY1" fmla="*/ 0 h 1852002"/>
                <a:gd name="connsiteX2" fmla="*/ 2102153 w 2102154"/>
                <a:gd name="connsiteY2" fmla="*/ 23995 h 1852002"/>
                <a:gd name="connsiteX3" fmla="*/ 1631379 w 2102154"/>
                <a:gd name="connsiteY3" fmla="*/ 1852002 h 1852002"/>
                <a:gd name="connsiteX4" fmla="*/ 965 w 2102154"/>
                <a:gd name="connsiteY4" fmla="*/ 1845218 h 1852002"/>
                <a:gd name="connsiteX0" fmla="*/ 968 w 2102153"/>
                <a:gd name="connsiteY0" fmla="*/ 1852099 h 1852099"/>
                <a:gd name="connsiteX1" fmla="*/ 0 w 2102153"/>
                <a:gd name="connsiteY1" fmla="*/ 0 h 1852099"/>
                <a:gd name="connsiteX2" fmla="*/ 2102153 w 2102153"/>
                <a:gd name="connsiteY2" fmla="*/ 23995 h 1852099"/>
                <a:gd name="connsiteX3" fmla="*/ 1631379 w 2102153"/>
                <a:gd name="connsiteY3" fmla="*/ 1852002 h 1852099"/>
                <a:gd name="connsiteX4" fmla="*/ 968 w 2102153"/>
                <a:gd name="connsiteY4" fmla="*/ 1852099 h 1852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2153" h="1852099">
                  <a:moveTo>
                    <a:pt x="968" y="1852099"/>
                  </a:moveTo>
                  <a:cubicBezTo>
                    <a:pt x="646" y="1237026"/>
                    <a:pt x="322" y="615073"/>
                    <a:pt x="0" y="0"/>
                  </a:cubicBezTo>
                  <a:lnTo>
                    <a:pt x="2102153" y="23995"/>
                  </a:lnTo>
                  <a:lnTo>
                    <a:pt x="1631379" y="1852002"/>
                  </a:lnTo>
                  <a:lnTo>
                    <a:pt x="968" y="1852099"/>
                  </a:lnTo>
                  <a:close/>
                </a:path>
              </a:pathLst>
            </a:custGeom>
            <a:solidFill>
              <a:schemeClr val="accent6"/>
            </a:solidFill>
            <a:ln w="19050">
              <a:solidFill>
                <a:schemeClr val="tx2"/>
              </a:solidFill>
            </a:ln>
            <a:effectLst>
              <a:outerShdw dist="101600" sx="98000" sy="98000" algn="l" rotWithShape="0">
                <a:schemeClr val="tx2"/>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ECB00"/>
                </a:solidFill>
              </a:endParaRPr>
            </a:p>
          </p:txBody>
        </p:sp>
        <p:grpSp>
          <p:nvGrpSpPr>
            <p:cNvPr id="113" name="Group 112">
              <a:extLst>
                <a:ext uri="{FF2B5EF4-FFF2-40B4-BE49-F238E27FC236}">
                  <a16:creationId xmlns:a16="http://schemas.microsoft.com/office/drawing/2014/main" id="{5A5F2A64-E44A-457B-9A11-614C05EB52DD}"/>
                </a:ext>
              </a:extLst>
            </p:cNvPr>
            <p:cNvGrpSpPr/>
            <p:nvPr userDrawn="1"/>
          </p:nvGrpSpPr>
          <p:grpSpPr>
            <a:xfrm>
              <a:off x="196474" y="-141592"/>
              <a:ext cx="1680862" cy="2038273"/>
              <a:chOff x="196474" y="-141592"/>
              <a:chExt cx="1680862" cy="2038273"/>
            </a:xfrm>
          </p:grpSpPr>
          <p:grpSp>
            <p:nvGrpSpPr>
              <p:cNvPr id="114" name="Group 113">
                <a:extLst>
                  <a:ext uri="{FF2B5EF4-FFF2-40B4-BE49-F238E27FC236}">
                    <a16:creationId xmlns:a16="http://schemas.microsoft.com/office/drawing/2014/main" id="{A96B9857-BD8C-4A4B-9AE7-59C4EBE631AE}"/>
                  </a:ext>
                </a:extLst>
              </p:cNvPr>
              <p:cNvGrpSpPr/>
              <p:nvPr userDrawn="1"/>
            </p:nvGrpSpPr>
            <p:grpSpPr>
              <a:xfrm>
                <a:off x="196474" y="-141592"/>
                <a:ext cx="1680862" cy="2038273"/>
                <a:chOff x="301590" y="-147974"/>
                <a:chExt cx="1334317" cy="2013816"/>
              </a:xfrm>
              <a:effectLst>
                <a:outerShdw dist="38100" dir="2700000" algn="tl" rotWithShape="0">
                  <a:schemeClr val="tx2"/>
                </a:outerShdw>
              </a:effectLst>
            </p:grpSpPr>
            <p:sp>
              <p:nvSpPr>
                <p:cNvPr id="138" name="Explosion: 14 Points 137">
                  <a:extLst>
                    <a:ext uri="{FF2B5EF4-FFF2-40B4-BE49-F238E27FC236}">
                      <a16:creationId xmlns:a16="http://schemas.microsoft.com/office/drawing/2014/main" id="{1809EDC7-D471-4D17-9708-07979356B6CA}"/>
                    </a:ext>
                  </a:extLst>
                </p:cNvPr>
                <p:cNvSpPr/>
                <p:nvPr userDrawn="1"/>
              </p:nvSpPr>
              <p:spPr>
                <a:xfrm rot="3351850">
                  <a:off x="-38159" y="191775"/>
                  <a:ext cx="2013816" cy="1334317"/>
                </a:xfrm>
                <a:prstGeom prst="irregularSeal2">
                  <a:avLst/>
                </a:prstGeom>
                <a:pattFill prst="pct20">
                  <a:fgClr>
                    <a:schemeClr val="accent2"/>
                  </a:fgClr>
                  <a:bgClr>
                    <a:schemeClr val="accent4"/>
                  </a:bgClr>
                </a:patt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139" name="Explosion: 14 Points 138">
                  <a:extLst>
                    <a:ext uri="{FF2B5EF4-FFF2-40B4-BE49-F238E27FC236}">
                      <a16:creationId xmlns:a16="http://schemas.microsoft.com/office/drawing/2014/main" id="{D1276C3E-A1D4-45D6-A1F9-AFA66B64438B}"/>
                    </a:ext>
                  </a:extLst>
                </p:cNvPr>
                <p:cNvSpPr/>
                <p:nvPr userDrawn="1"/>
              </p:nvSpPr>
              <p:spPr>
                <a:xfrm rot="3044439">
                  <a:off x="12710" y="378306"/>
                  <a:ext cx="1844619" cy="942659"/>
                </a:xfrm>
                <a:prstGeom prst="irregularSeal2">
                  <a:avLst/>
                </a:prstGeom>
                <a:solidFill>
                  <a:schemeClr val="accent2">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140" name="Explosion: 14 Points 139">
                  <a:extLst>
                    <a:ext uri="{FF2B5EF4-FFF2-40B4-BE49-F238E27FC236}">
                      <a16:creationId xmlns:a16="http://schemas.microsoft.com/office/drawing/2014/main" id="{9FAD5C5B-2600-4C87-83EE-FF1C1241BF74}"/>
                    </a:ext>
                  </a:extLst>
                </p:cNvPr>
                <p:cNvSpPr/>
                <p:nvPr userDrawn="1"/>
              </p:nvSpPr>
              <p:spPr>
                <a:xfrm rot="2458339">
                  <a:off x="301943" y="427787"/>
                  <a:ext cx="1313825" cy="817727"/>
                </a:xfrm>
                <a:prstGeom prst="irregularSeal2">
                  <a:avLst/>
                </a:prstGeom>
                <a:solidFill>
                  <a:schemeClr val="accent1">
                    <a:lumMod val="20000"/>
                    <a:lumOff val="8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grpSp>
          <p:grpSp>
            <p:nvGrpSpPr>
              <p:cNvPr id="115" name="Group 114">
                <a:extLst>
                  <a:ext uri="{FF2B5EF4-FFF2-40B4-BE49-F238E27FC236}">
                    <a16:creationId xmlns:a16="http://schemas.microsoft.com/office/drawing/2014/main" id="{466C3B51-E3A7-4F20-974B-FF7795FCD8EA}"/>
                  </a:ext>
                </a:extLst>
              </p:cNvPr>
              <p:cNvGrpSpPr/>
              <p:nvPr userDrawn="1"/>
            </p:nvGrpSpPr>
            <p:grpSpPr>
              <a:xfrm rot="1245455">
                <a:off x="774440" y="95098"/>
                <a:ext cx="649305" cy="1344956"/>
                <a:chOff x="772741" y="238961"/>
                <a:chExt cx="447546" cy="927036"/>
              </a:xfrm>
              <a:effectLst>
                <a:outerShdw dist="25400" dir="2700000" algn="tl" rotWithShape="0">
                  <a:schemeClr val="tx2"/>
                </a:outerShdw>
              </a:effectLst>
            </p:grpSpPr>
            <p:sp>
              <p:nvSpPr>
                <p:cNvPr id="116" name="Rectangle 115">
                  <a:extLst>
                    <a:ext uri="{FF2B5EF4-FFF2-40B4-BE49-F238E27FC236}">
                      <a16:creationId xmlns:a16="http://schemas.microsoft.com/office/drawing/2014/main" id="{06371289-4CC6-496F-9A16-CFA78ACAD4AC}"/>
                    </a:ext>
                  </a:extLst>
                </p:cNvPr>
                <p:cNvSpPr/>
                <p:nvPr userDrawn="1"/>
              </p:nvSpPr>
              <p:spPr>
                <a:xfrm rot="1315079">
                  <a:off x="773262" y="906751"/>
                  <a:ext cx="45719" cy="259246"/>
                </a:xfrm>
                <a:prstGeom prst="rect">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Arc 116">
                  <a:extLst>
                    <a:ext uri="{FF2B5EF4-FFF2-40B4-BE49-F238E27FC236}">
                      <a16:creationId xmlns:a16="http://schemas.microsoft.com/office/drawing/2014/main" id="{5321BA77-2394-4645-9BEE-347A88202D9C}"/>
                    </a:ext>
                  </a:extLst>
                </p:cNvPr>
                <p:cNvSpPr/>
                <p:nvPr userDrawn="1"/>
              </p:nvSpPr>
              <p:spPr>
                <a:xfrm rot="11762329">
                  <a:off x="836708" y="926975"/>
                  <a:ext cx="142875" cy="155302"/>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97E7F970-F45F-400B-BD06-0537F728EDAB}"/>
                    </a:ext>
                  </a:extLst>
                </p:cNvPr>
                <p:cNvSpPr/>
                <p:nvPr userDrawn="1"/>
              </p:nvSpPr>
              <p:spPr>
                <a:xfrm rot="1321990">
                  <a:off x="807693" y="487080"/>
                  <a:ext cx="203403" cy="520983"/>
                </a:xfrm>
                <a:prstGeom prst="rect">
                  <a:avLst/>
                </a:prstGeom>
                <a:solidFill>
                  <a:schemeClr val="accent6"/>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Freeform: Shape 118">
                  <a:extLst>
                    <a:ext uri="{FF2B5EF4-FFF2-40B4-BE49-F238E27FC236}">
                      <a16:creationId xmlns:a16="http://schemas.microsoft.com/office/drawing/2014/main" id="{6A73B059-F3AA-4A92-AF69-F17A509BDFD8}"/>
                    </a:ext>
                  </a:extLst>
                </p:cNvPr>
                <p:cNvSpPr/>
                <p:nvPr userDrawn="1"/>
              </p:nvSpPr>
              <p:spPr>
                <a:xfrm>
                  <a:off x="857143" y="528147"/>
                  <a:ext cx="111327" cy="120628"/>
                </a:xfrm>
                <a:custGeom>
                  <a:avLst/>
                  <a:gdLst>
                    <a:gd name="connsiteX0" fmla="*/ 51013 w 111327"/>
                    <a:gd name="connsiteY0" fmla="*/ 0 h 120628"/>
                    <a:gd name="connsiteX1" fmla="*/ 111327 w 111327"/>
                    <a:gd name="connsiteY1" fmla="*/ 60314 h 120628"/>
                    <a:gd name="connsiteX2" fmla="*/ 51013 w 111327"/>
                    <a:gd name="connsiteY2" fmla="*/ 120628 h 120628"/>
                    <a:gd name="connsiteX3" fmla="*/ 8364 w 111327"/>
                    <a:gd name="connsiteY3" fmla="*/ 102963 h 120628"/>
                    <a:gd name="connsiteX4" fmla="*/ 0 w 111327"/>
                    <a:gd name="connsiteY4" fmla="*/ 90556 h 120628"/>
                    <a:gd name="connsiteX5" fmla="*/ 35614 w 111327"/>
                    <a:gd name="connsiteY5" fmla="*/ 3109 h 120628"/>
                    <a:gd name="connsiteX6" fmla="*/ 51013 w 111327"/>
                    <a:gd name="connsiteY6" fmla="*/ 0 h 12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327" h="120628">
                      <a:moveTo>
                        <a:pt x="51013" y="0"/>
                      </a:moveTo>
                      <a:cubicBezTo>
                        <a:pt x="84324" y="0"/>
                        <a:pt x="111327" y="27003"/>
                        <a:pt x="111327" y="60314"/>
                      </a:cubicBezTo>
                      <a:cubicBezTo>
                        <a:pt x="111327" y="93625"/>
                        <a:pt x="84324" y="120628"/>
                        <a:pt x="51013" y="120628"/>
                      </a:cubicBezTo>
                      <a:cubicBezTo>
                        <a:pt x="34358" y="120628"/>
                        <a:pt x="19279" y="113877"/>
                        <a:pt x="8364" y="102963"/>
                      </a:cubicBezTo>
                      <a:lnTo>
                        <a:pt x="0" y="90556"/>
                      </a:lnTo>
                      <a:lnTo>
                        <a:pt x="35614" y="3109"/>
                      </a:lnTo>
                      <a:lnTo>
                        <a:pt x="51013"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 name="Freeform: Shape 119">
                  <a:extLst>
                    <a:ext uri="{FF2B5EF4-FFF2-40B4-BE49-F238E27FC236}">
                      <a16:creationId xmlns:a16="http://schemas.microsoft.com/office/drawing/2014/main" id="{FB670806-9866-46DB-B0BE-4A3E69467D06}"/>
                    </a:ext>
                  </a:extLst>
                </p:cNvPr>
                <p:cNvSpPr/>
                <p:nvPr userDrawn="1"/>
              </p:nvSpPr>
              <p:spPr>
                <a:xfrm>
                  <a:off x="902251" y="685466"/>
                  <a:ext cx="117950" cy="120628"/>
                </a:xfrm>
                <a:custGeom>
                  <a:avLst/>
                  <a:gdLst>
                    <a:gd name="connsiteX0" fmla="*/ 60314 w 117950"/>
                    <a:gd name="connsiteY0" fmla="*/ 0 h 120628"/>
                    <a:gd name="connsiteX1" fmla="*/ 115888 w 117950"/>
                    <a:gd name="connsiteY1" fmla="*/ 36837 h 120628"/>
                    <a:gd name="connsiteX2" fmla="*/ 117950 w 117950"/>
                    <a:gd name="connsiteY2" fmla="*/ 47051 h 120628"/>
                    <a:gd name="connsiteX3" fmla="*/ 92658 w 117950"/>
                    <a:gd name="connsiteY3" fmla="*/ 109910 h 120628"/>
                    <a:gd name="connsiteX4" fmla="*/ 83791 w 117950"/>
                    <a:gd name="connsiteY4" fmla="*/ 115888 h 120628"/>
                    <a:gd name="connsiteX5" fmla="*/ 60314 w 117950"/>
                    <a:gd name="connsiteY5" fmla="*/ 120628 h 120628"/>
                    <a:gd name="connsiteX6" fmla="*/ 0 w 117950"/>
                    <a:gd name="connsiteY6" fmla="*/ 60314 h 120628"/>
                    <a:gd name="connsiteX7" fmla="*/ 60314 w 117950"/>
                    <a:gd name="connsiteY7" fmla="*/ 0 h 12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7950" h="120628">
                      <a:moveTo>
                        <a:pt x="60314" y="0"/>
                      </a:moveTo>
                      <a:cubicBezTo>
                        <a:pt x="85297" y="0"/>
                        <a:pt x="106732" y="15189"/>
                        <a:pt x="115888" y="36837"/>
                      </a:cubicBezTo>
                      <a:lnTo>
                        <a:pt x="117950" y="47051"/>
                      </a:lnTo>
                      <a:lnTo>
                        <a:pt x="92658" y="109910"/>
                      </a:lnTo>
                      <a:lnTo>
                        <a:pt x="83791" y="115888"/>
                      </a:lnTo>
                      <a:cubicBezTo>
                        <a:pt x="76575" y="118940"/>
                        <a:pt x="68642" y="120628"/>
                        <a:pt x="60314" y="120628"/>
                      </a:cubicBezTo>
                      <a:cubicBezTo>
                        <a:pt x="27003" y="120628"/>
                        <a:pt x="0" y="93625"/>
                        <a:pt x="0" y="60314"/>
                      </a:cubicBezTo>
                      <a:cubicBezTo>
                        <a:pt x="0" y="27003"/>
                        <a:pt x="27003" y="0"/>
                        <a:pt x="6031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 name="Oval 120">
                  <a:extLst>
                    <a:ext uri="{FF2B5EF4-FFF2-40B4-BE49-F238E27FC236}">
                      <a16:creationId xmlns:a16="http://schemas.microsoft.com/office/drawing/2014/main" id="{CBAD8E14-D0D5-4050-8454-748910BF8C61}"/>
                    </a:ext>
                  </a:extLst>
                </p:cNvPr>
                <p:cNvSpPr/>
                <p:nvPr userDrawn="1"/>
              </p:nvSpPr>
              <p:spPr>
                <a:xfrm>
                  <a:off x="772741" y="789321"/>
                  <a:ext cx="120627" cy="12062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 name="Freeform: Shape 121">
                  <a:extLst>
                    <a:ext uri="{FF2B5EF4-FFF2-40B4-BE49-F238E27FC236}">
                      <a16:creationId xmlns:a16="http://schemas.microsoft.com/office/drawing/2014/main" id="{4329303F-6587-4FA9-B52B-1CFA498E6D51}"/>
                    </a:ext>
                  </a:extLst>
                </p:cNvPr>
                <p:cNvSpPr/>
                <p:nvPr userDrawn="1"/>
              </p:nvSpPr>
              <p:spPr>
                <a:xfrm>
                  <a:off x="836490" y="947524"/>
                  <a:ext cx="89198" cy="71734"/>
                </a:xfrm>
                <a:custGeom>
                  <a:avLst/>
                  <a:gdLst>
                    <a:gd name="connsiteX0" fmla="*/ 57380 w 89198"/>
                    <a:gd name="connsiteY0" fmla="*/ 0 h 71734"/>
                    <a:gd name="connsiteX1" fmla="*/ 80857 w 89198"/>
                    <a:gd name="connsiteY1" fmla="*/ 4740 h 71734"/>
                    <a:gd name="connsiteX2" fmla="*/ 89198 w 89198"/>
                    <a:gd name="connsiteY2" fmla="*/ 10363 h 71734"/>
                    <a:gd name="connsiteX3" fmla="*/ 64505 w 89198"/>
                    <a:gd name="connsiteY3" fmla="*/ 71734 h 71734"/>
                    <a:gd name="connsiteX4" fmla="*/ 0 w 89198"/>
                    <a:gd name="connsiteY4" fmla="*/ 45780 h 71734"/>
                    <a:gd name="connsiteX5" fmla="*/ 1806 w 89198"/>
                    <a:gd name="connsiteY5" fmla="*/ 36837 h 71734"/>
                    <a:gd name="connsiteX6" fmla="*/ 57380 w 89198"/>
                    <a:gd name="connsiteY6" fmla="*/ 0 h 71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198" h="71734">
                      <a:moveTo>
                        <a:pt x="57380" y="0"/>
                      </a:moveTo>
                      <a:cubicBezTo>
                        <a:pt x="65708" y="0"/>
                        <a:pt x="73641" y="1688"/>
                        <a:pt x="80857" y="4740"/>
                      </a:cubicBezTo>
                      <a:lnTo>
                        <a:pt x="89198" y="10363"/>
                      </a:lnTo>
                      <a:lnTo>
                        <a:pt x="64505" y="71734"/>
                      </a:lnTo>
                      <a:lnTo>
                        <a:pt x="0" y="45780"/>
                      </a:lnTo>
                      <a:lnTo>
                        <a:pt x="1806" y="36837"/>
                      </a:lnTo>
                      <a:cubicBezTo>
                        <a:pt x="10962" y="15189"/>
                        <a:pt x="32397" y="0"/>
                        <a:pt x="5738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Freeform: Shape 122">
                  <a:extLst>
                    <a:ext uri="{FF2B5EF4-FFF2-40B4-BE49-F238E27FC236}">
                      <a16:creationId xmlns:a16="http://schemas.microsoft.com/office/drawing/2014/main" id="{7DC964AD-C1A0-4943-A255-B40B3BA278D8}"/>
                    </a:ext>
                  </a:extLst>
                </p:cNvPr>
                <p:cNvSpPr/>
                <p:nvPr userDrawn="1"/>
              </p:nvSpPr>
              <p:spPr>
                <a:xfrm>
                  <a:off x="996484" y="529173"/>
                  <a:ext cx="91139" cy="102321"/>
                </a:xfrm>
                <a:custGeom>
                  <a:avLst/>
                  <a:gdLst>
                    <a:gd name="connsiteX0" fmla="*/ 17232 w 91139"/>
                    <a:gd name="connsiteY0" fmla="*/ 0 h 102321"/>
                    <a:gd name="connsiteX1" fmla="*/ 91139 w 91139"/>
                    <a:gd name="connsiteY1" fmla="*/ 28028 h 102321"/>
                    <a:gd name="connsiteX2" fmla="*/ 63574 w 91139"/>
                    <a:gd name="connsiteY2" fmla="*/ 101663 h 102321"/>
                    <a:gd name="connsiteX3" fmla="*/ 60314 w 91139"/>
                    <a:gd name="connsiteY3" fmla="*/ 102321 h 102321"/>
                    <a:gd name="connsiteX4" fmla="*/ 0 w 91139"/>
                    <a:gd name="connsiteY4" fmla="*/ 42007 h 102321"/>
                    <a:gd name="connsiteX5" fmla="*/ 4740 w 91139"/>
                    <a:gd name="connsiteY5" fmla="*/ 18530 h 102321"/>
                    <a:gd name="connsiteX6" fmla="*/ 17232 w 91139"/>
                    <a:gd name="connsiteY6" fmla="*/ 0 h 102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139" h="102321">
                      <a:moveTo>
                        <a:pt x="17232" y="0"/>
                      </a:moveTo>
                      <a:lnTo>
                        <a:pt x="91139" y="28028"/>
                      </a:lnTo>
                      <a:lnTo>
                        <a:pt x="63574" y="101663"/>
                      </a:lnTo>
                      <a:lnTo>
                        <a:pt x="60314" y="102321"/>
                      </a:lnTo>
                      <a:cubicBezTo>
                        <a:pt x="27003" y="102321"/>
                        <a:pt x="0" y="75318"/>
                        <a:pt x="0" y="42007"/>
                      </a:cubicBezTo>
                      <a:cubicBezTo>
                        <a:pt x="0" y="33679"/>
                        <a:pt x="1688" y="25746"/>
                        <a:pt x="4740" y="18530"/>
                      </a:cubicBezTo>
                      <a:lnTo>
                        <a:pt x="17232"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4" name="Group 123">
                  <a:extLst>
                    <a:ext uri="{FF2B5EF4-FFF2-40B4-BE49-F238E27FC236}">
                      <a16:creationId xmlns:a16="http://schemas.microsoft.com/office/drawing/2014/main" id="{4FA052C8-7D19-44D4-BA77-6BDFE2C139F8}"/>
                    </a:ext>
                  </a:extLst>
                </p:cNvPr>
                <p:cNvGrpSpPr/>
                <p:nvPr userDrawn="1"/>
              </p:nvGrpSpPr>
              <p:grpSpPr>
                <a:xfrm>
                  <a:off x="859473" y="1046995"/>
                  <a:ext cx="83206" cy="80982"/>
                  <a:chOff x="753135" y="-396200"/>
                  <a:chExt cx="155585" cy="151427"/>
                </a:xfrm>
              </p:grpSpPr>
              <p:cxnSp>
                <p:nvCxnSpPr>
                  <p:cNvPr id="126" name="Straight Connector 125">
                    <a:extLst>
                      <a:ext uri="{FF2B5EF4-FFF2-40B4-BE49-F238E27FC236}">
                        <a16:creationId xmlns:a16="http://schemas.microsoft.com/office/drawing/2014/main" id="{E35440CF-E113-48C6-9795-04C93D734AA6}"/>
                      </a:ext>
                    </a:extLst>
                  </p:cNvPr>
                  <p:cNvCxnSpPr>
                    <a:cxnSpLocks/>
                  </p:cNvCxnSpPr>
                  <p:nvPr userDrawn="1"/>
                </p:nvCxnSpPr>
                <p:spPr>
                  <a:xfrm>
                    <a:off x="781116" y="-368600"/>
                    <a:ext cx="18823" cy="19374"/>
                  </a:xfrm>
                  <a:prstGeom prst="line">
                    <a:avLst/>
                  </a:prstGeom>
                  <a:ln cap="rnd"/>
                </p:spPr>
                <p:style>
                  <a:lnRef idx="1">
                    <a:schemeClr val="accent4"/>
                  </a:lnRef>
                  <a:fillRef idx="0">
                    <a:schemeClr val="accent4"/>
                  </a:fillRef>
                  <a:effectRef idx="0">
                    <a:schemeClr val="accent4"/>
                  </a:effectRef>
                  <a:fontRef idx="minor">
                    <a:schemeClr val="tx1"/>
                  </a:fontRef>
                </p:style>
              </p:cxnSp>
              <p:cxnSp>
                <p:nvCxnSpPr>
                  <p:cNvPr id="127" name="Straight Connector 126">
                    <a:extLst>
                      <a:ext uri="{FF2B5EF4-FFF2-40B4-BE49-F238E27FC236}">
                        <a16:creationId xmlns:a16="http://schemas.microsoft.com/office/drawing/2014/main" id="{A16505B6-8894-49F4-8312-9F69EDB660BC}"/>
                      </a:ext>
                    </a:extLst>
                  </p:cNvPr>
                  <p:cNvCxnSpPr>
                    <a:cxnSpLocks/>
                  </p:cNvCxnSpPr>
                  <p:nvPr userDrawn="1"/>
                </p:nvCxnSpPr>
                <p:spPr>
                  <a:xfrm flipH="1">
                    <a:off x="843633" y="-380935"/>
                    <a:ext cx="15204" cy="38651"/>
                  </a:xfrm>
                  <a:prstGeom prst="line">
                    <a:avLst/>
                  </a:prstGeom>
                  <a:ln cap="rnd"/>
                </p:spPr>
                <p:style>
                  <a:lnRef idx="1">
                    <a:schemeClr val="accent4"/>
                  </a:lnRef>
                  <a:fillRef idx="0">
                    <a:schemeClr val="accent4"/>
                  </a:fillRef>
                  <a:effectRef idx="0">
                    <a:schemeClr val="accent4"/>
                  </a:effectRef>
                  <a:fontRef idx="minor">
                    <a:schemeClr val="tx1"/>
                  </a:fontRef>
                </p:style>
              </p:cxnSp>
              <p:cxnSp>
                <p:nvCxnSpPr>
                  <p:cNvPr id="128" name="Straight Connector 127">
                    <a:extLst>
                      <a:ext uri="{FF2B5EF4-FFF2-40B4-BE49-F238E27FC236}">
                        <a16:creationId xmlns:a16="http://schemas.microsoft.com/office/drawing/2014/main" id="{0DED68D6-0AE3-4E85-AB83-73581B7B1FF7}"/>
                      </a:ext>
                    </a:extLst>
                  </p:cNvPr>
                  <p:cNvCxnSpPr>
                    <a:cxnSpLocks/>
                  </p:cNvCxnSpPr>
                  <p:nvPr userDrawn="1"/>
                </p:nvCxnSpPr>
                <p:spPr>
                  <a:xfrm flipH="1">
                    <a:off x="865675" y="-327990"/>
                    <a:ext cx="39594" cy="12631"/>
                  </a:xfrm>
                  <a:prstGeom prst="line">
                    <a:avLst/>
                  </a:prstGeom>
                  <a:ln cap="rnd"/>
                </p:spPr>
                <p:style>
                  <a:lnRef idx="1">
                    <a:schemeClr val="accent4"/>
                  </a:lnRef>
                  <a:fillRef idx="0">
                    <a:schemeClr val="accent4"/>
                  </a:fillRef>
                  <a:effectRef idx="0">
                    <a:schemeClr val="accent4"/>
                  </a:effectRef>
                  <a:fontRef idx="minor">
                    <a:schemeClr val="tx1"/>
                  </a:fontRef>
                </p:style>
              </p:cxnSp>
              <p:cxnSp>
                <p:nvCxnSpPr>
                  <p:cNvPr id="129" name="Straight Connector 128">
                    <a:extLst>
                      <a:ext uri="{FF2B5EF4-FFF2-40B4-BE49-F238E27FC236}">
                        <a16:creationId xmlns:a16="http://schemas.microsoft.com/office/drawing/2014/main" id="{2B75F73B-109D-4A6B-8943-C179E50A0FBC}"/>
                      </a:ext>
                    </a:extLst>
                  </p:cNvPr>
                  <p:cNvCxnSpPr>
                    <a:cxnSpLocks/>
                  </p:cNvCxnSpPr>
                  <p:nvPr userDrawn="1"/>
                </p:nvCxnSpPr>
                <p:spPr>
                  <a:xfrm flipH="1" flipV="1">
                    <a:off x="865675" y="-273628"/>
                    <a:ext cx="15690" cy="18465"/>
                  </a:xfrm>
                  <a:prstGeom prst="line">
                    <a:avLst/>
                  </a:prstGeom>
                  <a:ln cap="rnd"/>
                </p:spPr>
                <p:style>
                  <a:lnRef idx="1">
                    <a:schemeClr val="accent4"/>
                  </a:lnRef>
                  <a:fillRef idx="0">
                    <a:schemeClr val="accent4"/>
                  </a:fillRef>
                  <a:effectRef idx="0">
                    <a:schemeClr val="accent4"/>
                  </a:effectRef>
                  <a:fontRef idx="minor">
                    <a:schemeClr val="tx1"/>
                  </a:fontRef>
                </p:style>
              </p:cxnSp>
              <p:cxnSp>
                <p:nvCxnSpPr>
                  <p:cNvPr id="130" name="Straight Connector 129">
                    <a:extLst>
                      <a:ext uri="{FF2B5EF4-FFF2-40B4-BE49-F238E27FC236}">
                        <a16:creationId xmlns:a16="http://schemas.microsoft.com/office/drawing/2014/main" id="{DCE56CDA-5357-47D7-9AEC-BB8F85EBADAD}"/>
                      </a:ext>
                    </a:extLst>
                  </p:cNvPr>
                  <p:cNvCxnSpPr>
                    <a:cxnSpLocks/>
                  </p:cNvCxnSpPr>
                  <p:nvPr userDrawn="1"/>
                </p:nvCxnSpPr>
                <p:spPr>
                  <a:xfrm flipH="1">
                    <a:off x="825911" y="-287835"/>
                    <a:ext cx="8355" cy="43062"/>
                  </a:xfrm>
                  <a:prstGeom prst="line">
                    <a:avLst/>
                  </a:prstGeom>
                  <a:ln cap="rnd"/>
                </p:spPr>
                <p:style>
                  <a:lnRef idx="1">
                    <a:schemeClr val="accent4"/>
                  </a:lnRef>
                  <a:fillRef idx="0">
                    <a:schemeClr val="accent4"/>
                  </a:fillRef>
                  <a:effectRef idx="0">
                    <a:schemeClr val="accent4"/>
                  </a:effectRef>
                  <a:fontRef idx="minor">
                    <a:schemeClr val="tx1"/>
                  </a:fontRef>
                </p:style>
              </p:cxnSp>
              <p:cxnSp>
                <p:nvCxnSpPr>
                  <p:cNvPr id="131" name="Straight Connector 130">
                    <a:extLst>
                      <a:ext uri="{FF2B5EF4-FFF2-40B4-BE49-F238E27FC236}">
                        <a16:creationId xmlns:a16="http://schemas.microsoft.com/office/drawing/2014/main" id="{C36EF540-4466-4426-B54E-2BD786040005}"/>
                      </a:ext>
                    </a:extLst>
                  </p:cNvPr>
                  <p:cNvCxnSpPr>
                    <a:cxnSpLocks/>
                  </p:cNvCxnSpPr>
                  <p:nvPr userDrawn="1"/>
                </p:nvCxnSpPr>
                <p:spPr>
                  <a:xfrm flipH="1">
                    <a:off x="753135" y="-309731"/>
                    <a:ext cx="53180" cy="8926"/>
                  </a:xfrm>
                  <a:prstGeom prst="line">
                    <a:avLst/>
                  </a:prstGeom>
                  <a:ln cap="rnd"/>
                </p:spPr>
                <p:style>
                  <a:lnRef idx="1">
                    <a:schemeClr val="accent4"/>
                  </a:lnRef>
                  <a:fillRef idx="0">
                    <a:schemeClr val="accent4"/>
                  </a:fillRef>
                  <a:effectRef idx="0">
                    <a:schemeClr val="accent4"/>
                  </a:effectRef>
                  <a:fontRef idx="minor">
                    <a:schemeClr val="tx1"/>
                  </a:fontRef>
                </p:style>
              </p:cxnSp>
              <p:cxnSp>
                <p:nvCxnSpPr>
                  <p:cNvPr id="132" name="Straight Connector 131">
                    <a:extLst>
                      <a:ext uri="{FF2B5EF4-FFF2-40B4-BE49-F238E27FC236}">
                        <a16:creationId xmlns:a16="http://schemas.microsoft.com/office/drawing/2014/main" id="{931B9381-8C31-4AD4-81A4-75EBC825DDAC}"/>
                      </a:ext>
                    </a:extLst>
                  </p:cNvPr>
                  <p:cNvCxnSpPr>
                    <a:cxnSpLocks/>
                  </p:cNvCxnSpPr>
                  <p:nvPr userDrawn="1"/>
                </p:nvCxnSpPr>
                <p:spPr>
                  <a:xfrm rot="5199487">
                    <a:off x="873887" y="-371736"/>
                    <a:ext cx="18750" cy="19299"/>
                  </a:xfrm>
                  <a:prstGeom prst="line">
                    <a:avLst/>
                  </a:prstGeom>
                  <a:ln cap="rnd"/>
                </p:spPr>
                <p:style>
                  <a:lnRef idx="1">
                    <a:schemeClr val="accent4"/>
                  </a:lnRef>
                  <a:fillRef idx="0">
                    <a:schemeClr val="accent4"/>
                  </a:fillRef>
                  <a:effectRef idx="0">
                    <a:schemeClr val="accent4"/>
                  </a:effectRef>
                  <a:fontRef idx="minor">
                    <a:schemeClr val="tx1"/>
                  </a:fontRef>
                </p:style>
              </p:cxnSp>
              <p:cxnSp>
                <p:nvCxnSpPr>
                  <p:cNvPr id="133" name="Straight Connector 132">
                    <a:extLst>
                      <a:ext uri="{FF2B5EF4-FFF2-40B4-BE49-F238E27FC236}">
                        <a16:creationId xmlns:a16="http://schemas.microsoft.com/office/drawing/2014/main" id="{F0716ED0-6400-4579-85EC-87EDC1AFEA98}"/>
                      </a:ext>
                    </a:extLst>
                  </p:cNvPr>
                  <p:cNvCxnSpPr>
                    <a:cxnSpLocks/>
                  </p:cNvCxnSpPr>
                  <p:nvPr userDrawn="1"/>
                </p:nvCxnSpPr>
                <p:spPr>
                  <a:xfrm rot="5199487" flipH="1">
                    <a:off x="881896" y="-321123"/>
                    <a:ext cx="15145" cy="38502"/>
                  </a:xfrm>
                  <a:prstGeom prst="line">
                    <a:avLst/>
                  </a:prstGeom>
                  <a:ln cap="rnd"/>
                </p:spPr>
                <p:style>
                  <a:lnRef idx="1">
                    <a:schemeClr val="accent4"/>
                  </a:lnRef>
                  <a:fillRef idx="0">
                    <a:schemeClr val="accent4"/>
                  </a:fillRef>
                  <a:effectRef idx="0">
                    <a:schemeClr val="accent4"/>
                  </a:effectRef>
                  <a:fontRef idx="minor">
                    <a:schemeClr val="tx1"/>
                  </a:fontRef>
                </p:style>
              </p:cxnSp>
              <p:cxnSp>
                <p:nvCxnSpPr>
                  <p:cNvPr id="134" name="Straight Connector 133">
                    <a:extLst>
                      <a:ext uri="{FF2B5EF4-FFF2-40B4-BE49-F238E27FC236}">
                        <a16:creationId xmlns:a16="http://schemas.microsoft.com/office/drawing/2014/main" id="{B39E3FF8-C685-48EC-A137-03B63832524D}"/>
                      </a:ext>
                    </a:extLst>
                  </p:cNvPr>
                  <p:cNvCxnSpPr>
                    <a:cxnSpLocks/>
                  </p:cNvCxnSpPr>
                  <p:nvPr userDrawn="1"/>
                </p:nvCxnSpPr>
                <p:spPr>
                  <a:xfrm rot="5199487" flipH="1">
                    <a:off x="832024" y="-271798"/>
                    <a:ext cx="39441" cy="12582"/>
                  </a:xfrm>
                  <a:prstGeom prst="line">
                    <a:avLst/>
                  </a:prstGeom>
                  <a:ln cap="rnd"/>
                </p:spPr>
                <p:style>
                  <a:lnRef idx="1">
                    <a:schemeClr val="accent4"/>
                  </a:lnRef>
                  <a:fillRef idx="0">
                    <a:schemeClr val="accent4"/>
                  </a:fillRef>
                  <a:effectRef idx="0">
                    <a:schemeClr val="accent4"/>
                  </a:effectRef>
                  <a:fontRef idx="minor">
                    <a:schemeClr val="tx1"/>
                  </a:fontRef>
                </p:style>
              </p:cxnSp>
              <p:cxnSp>
                <p:nvCxnSpPr>
                  <p:cNvPr id="135" name="Straight Connector 134">
                    <a:extLst>
                      <a:ext uri="{FF2B5EF4-FFF2-40B4-BE49-F238E27FC236}">
                        <a16:creationId xmlns:a16="http://schemas.microsoft.com/office/drawing/2014/main" id="{B2EEFEB9-AB52-4ACE-86C8-863FAF5B68A1}"/>
                      </a:ext>
                    </a:extLst>
                  </p:cNvPr>
                  <p:cNvCxnSpPr>
                    <a:cxnSpLocks/>
                  </p:cNvCxnSpPr>
                  <p:nvPr userDrawn="1"/>
                </p:nvCxnSpPr>
                <p:spPr>
                  <a:xfrm rot="5199487" flipH="1" flipV="1">
                    <a:off x="786275" y="-283263"/>
                    <a:ext cx="15629" cy="18394"/>
                  </a:xfrm>
                  <a:prstGeom prst="line">
                    <a:avLst/>
                  </a:prstGeom>
                  <a:ln cap="rnd"/>
                </p:spPr>
                <p:style>
                  <a:lnRef idx="1">
                    <a:schemeClr val="accent4"/>
                  </a:lnRef>
                  <a:fillRef idx="0">
                    <a:schemeClr val="accent4"/>
                  </a:fillRef>
                  <a:effectRef idx="0">
                    <a:schemeClr val="accent4"/>
                  </a:effectRef>
                  <a:fontRef idx="minor">
                    <a:schemeClr val="tx1"/>
                  </a:fontRef>
                </p:style>
              </p:cxnSp>
              <p:cxnSp>
                <p:nvCxnSpPr>
                  <p:cNvPr id="136" name="Straight Connector 135">
                    <a:extLst>
                      <a:ext uri="{FF2B5EF4-FFF2-40B4-BE49-F238E27FC236}">
                        <a16:creationId xmlns:a16="http://schemas.microsoft.com/office/drawing/2014/main" id="{2E777777-8DA6-4413-A2D7-2A482FF40EB5}"/>
                      </a:ext>
                    </a:extLst>
                  </p:cNvPr>
                  <p:cNvCxnSpPr>
                    <a:cxnSpLocks/>
                  </p:cNvCxnSpPr>
                  <p:nvPr userDrawn="1"/>
                </p:nvCxnSpPr>
                <p:spPr>
                  <a:xfrm rot="5199487" flipH="1">
                    <a:off x="789304" y="-338815"/>
                    <a:ext cx="8323" cy="42896"/>
                  </a:xfrm>
                  <a:prstGeom prst="line">
                    <a:avLst/>
                  </a:prstGeom>
                  <a:ln cap="rnd"/>
                </p:spPr>
                <p:style>
                  <a:lnRef idx="1">
                    <a:schemeClr val="accent4"/>
                  </a:lnRef>
                  <a:fillRef idx="0">
                    <a:schemeClr val="accent4"/>
                  </a:fillRef>
                  <a:effectRef idx="0">
                    <a:schemeClr val="accent4"/>
                  </a:effectRef>
                  <a:fontRef idx="minor">
                    <a:schemeClr val="tx1"/>
                  </a:fontRef>
                </p:style>
              </p:cxnSp>
              <p:cxnSp>
                <p:nvCxnSpPr>
                  <p:cNvPr id="137" name="Straight Connector 136">
                    <a:extLst>
                      <a:ext uri="{FF2B5EF4-FFF2-40B4-BE49-F238E27FC236}">
                        <a16:creationId xmlns:a16="http://schemas.microsoft.com/office/drawing/2014/main" id="{D0D97C86-18B4-4E69-9C1D-D41414B8A127}"/>
                      </a:ext>
                    </a:extLst>
                  </p:cNvPr>
                  <p:cNvCxnSpPr>
                    <a:cxnSpLocks/>
                  </p:cNvCxnSpPr>
                  <p:nvPr userDrawn="1"/>
                </p:nvCxnSpPr>
                <p:spPr>
                  <a:xfrm rot="5199487" flipH="1">
                    <a:off x="802801" y="-374159"/>
                    <a:ext cx="52974" cy="8892"/>
                  </a:xfrm>
                  <a:prstGeom prst="line">
                    <a:avLst/>
                  </a:prstGeom>
                  <a:ln cap="rnd"/>
                </p:spPr>
                <p:style>
                  <a:lnRef idx="1">
                    <a:schemeClr val="accent4"/>
                  </a:lnRef>
                  <a:fillRef idx="0">
                    <a:schemeClr val="accent4"/>
                  </a:fillRef>
                  <a:effectRef idx="0">
                    <a:schemeClr val="accent4"/>
                  </a:effectRef>
                  <a:fontRef idx="minor">
                    <a:schemeClr val="tx1"/>
                  </a:fontRef>
                </p:style>
              </p:cxnSp>
            </p:grpSp>
            <p:sp>
              <p:nvSpPr>
                <p:cNvPr id="125" name="Isosceles Triangle 124">
                  <a:extLst>
                    <a:ext uri="{FF2B5EF4-FFF2-40B4-BE49-F238E27FC236}">
                      <a16:creationId xmlns:a16="http://schemas.microsoft.com/office/drawing/2014/main" id="{EBD40C51-C59C-4F4A-A9A2-D43FD4E200EE}"/>
                    </a:ext>
                  </a:extLst>
                </p:cNvPr>
                <p:cNvSpPr/>
                <p:nvPr userDrawn="1"/>
              </p:nvSpPr>
              <p:spPr>
                <a:xfrm rot="1313160">
                  <a:off x="887900" y="238961"/>
                  <a:ext cx="332387" cy="301769"/>
                </a:xfrm>
                <a:prstGeom prst="triangle">
                  <a:avLst/>
                </a:prstGeom>
                <a:pattFill prst="pct20">
                  <a:fgClr>
                    <a:schemeClr val="accent6"/>
                  </a:fgClr>
                  <a:bgClr>
                    <a:schemeClr val="bg2">
                      <a:lumMod val="75000"/>
                    </a:schemeClr>
                  </a:bgClr>
                </a:patt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grpSp>
        <p:nvGrpSpPr>
          <p:cNvPr id="10" name="Group 9" descr="Comic-book-style cloud with lightening and stars">
            <a:extLst>
              <a:ext uri="{FF2B5EF4-FFF2-40B4-BE49-F238E27FC236}">
                <a16:creationId xmlns:a16="http://schemas.microsoft.com/office/drawing/2014/main" id="{9595D12F-3AA2-47ED-ACC7-62D4C31477D1}"/>
              </a:ext>
            </a:extLst>
          </p:cNvPr>
          <p:cNvGrpSpPr/>
          <p:nvPr userDrawn="1"/>
        </p:nvGrpSpPr>
        <p:grpSpPr>
          <a:xfrm>
            <a:off x="5333" y="4723906"/>
            <a:ext cx="1951121" cy="2130283"/>
            <a:chOff x="5333" y="4723906"/>
            <a:chExt cx="1951121" cy="2130283"/>
          </a:xfrm>
        </p:grpSpPr>
        <p:grpSp>
          <p:nvGrpSpPr>
            <p:cNvPr id="94" name="Group 93" descr="Cartoon cloud with ">
              <a:extLst>
                <a:ext uri="{FF2B5EF4-FFF2-40B4-BE49-F238E27FC236}">
                  <a16:creationId xmlns:a16="http://schemas.microsoft.com/office/drawing/2014/main" id="{212E946A-ED69-48D8-900B-6201F667B7AD}"/>
                </a:ext>
              </a:extLst>
            </p:cNvPr>
            <p:cNvGrpSpPr/>
            <p:nvPr userDrawn="1"/>
          </p:nvGrpSpPr>
          <p:grpSpPr>
            <a:xfrm>
              <a:off x="5333" y="5030607"/>
              <a:ext cx="1916591" cy="1823582"/>
              <a:chOff x="5333" y="5021981"/>
              <a:chExt cx="1916591" cy="1823582"/>
            </a:xfrm>
          </p:grpSpPr>
          <p:sp>
            <p:nvSpPr>
              <p:cNvPr id="101" name="Parallelogram 3">
                <a:extLst>
                  <a:ext uri="{FF2B5EF4-FFF2-40B4-BE49-F238E27FC236}">
                    <a16:creationId xmlns:a16="http://schemas.microsoft.com/office/drawing/2014/main" id="{0E9CB879-7685-459D-89BA-C6F4A06856FB}"/>
                  </a:ext>
                </a:extLst>
              </p:cNvPr>
              <p:cNvSpPr/>
              <p:nvPr userDrawn="1"/>
            </p:nvSpPr>
            <p:spPr>
              <a:xfrm rot="5400000">
                <a:off x="51838" y="4975476"/>
                <a:ext cx="1823582" cy="1916591"/>
              </a:xfrm>
              <a:custGeom>
                <a:avLst/>
                <a:gdLst>
                  <a:gd name="connsiteX0" fmla="*/ 0 w 2916007"/>
                  <a:gd name="connsiteY0" fmla="*/ 2373528 h 2373528"/>
                  <a:gd name="connsiteX1" fmla="*/ 593382 w 2916007"/>
                  <a:gd name="connsiteY1" fmla="*/ 0 h 2373528"/>
                  <a:gd name="connsiteX2" fmla="*/ 2916007 w 2916007"/>
                  <a:gd name="connsiteY2" fmla="*/ 0 h 2373528"/>
                  <a:gd name="connsiteX3" fmla="*/ 2322625 w 2916007"/>
                  <a:gd name="connsiteY3" fmla="*/ 2373528 h 2373528"/>
                  <a:gd name="connsiteX4" fmla="*/ 0 w 2916007"/>
                  <a:gd name="connsiteY4" fmla="*/ 2373528 h 2373528"/>
                  <a:gd name="connsiteX0" fmla="*/ 16218 w 2932225"/>
                  <a:gd name="connsiteY0" fmla="*/ 2373528 h 2373528"/>
                  <a:gd name="connsiteX1" fmla="*/ 0 w 2932225"/>
                  <a:gd name="connsiteY1" fmla="*/ 957072 h 2373528"/>
                  <a:gd name="connsiteX2" fmla="*/ 2932225 w 2932225"/>
                  <a:gd name="connsiteY2" fmla="*/ 0 h 2373528"/>
                  <a:gd name="connsiteX3" fmla="*/ 2338843 w 2932225"/>
                  <a:gd name="connsiteY3" fmla="*/ 2373528 h 2373528"/>
                  <a:gd name="connsiteX4" fmla="*/ 16218 w 2932225"/>
                  <a:gd name="connsiteY4" fmla="*/ 2373528 h 2373528"/>
                  <a:gd name="connsiteX0" fmla="*/ 16218 w 2338843"/>
                  <a:gd name="connsiteY0" fmla="*/ 2806345 h 2806345"/>
                  <a:gd name="connsiteX1" fmla="*/ 0 w 2338843"/>
                  <a:gd name="connsiteY1" fmla="*/ 1389889 h 2806345"/>
                  <a:gd name="connsiteX2" fmla="*/ 1511856 w 2338843"/>
                  <a:gd name="connsiteY2" fmla="*/ 0 h 2806345"/>
                  <a:gd name="connsiteX3" fmla="*/ 2338843 w 2338843"/>
                  <a:gd name="connsiteY3" fmla="*/ 2806345 h 2806345"/>
                  <a:gd name="connsiteX4" fmla="*/ 16218 w 2338843"/>
                  <a:gd name="connsiteY4" fmla="*/ 2806345 h 2806345"/>
                  <a:gd name="connsiteX0" fmla="*/ 22314 w 2344939"/>
                  <a:gd name="connsiteY0" fmla="*/ 2806345 h 2806345"/>
                  <a:gd name="connsiteX1" fmla="*/ 0 w 2344939"/>
                  <a:gd name="connsiteY1" fmla="*/ 975361 h 2806345"/>
                  <a:gd name="connsiteX2" fmla="*/ 1517952 w 2344939"/>
                  <a:gd name="connsiteY2" fmla="*/ 0 h 2806345"/>
                  <a:gd name="connsiteX3" fmla="*/ 2344939 w 2344939"/>
                  <a:gd name="connsiteY3" fmla="*/ 2806345 h 2806345"/>
                  <a:gd name="connsiteX4" fmla="*/ 22314 w 2344939"/>
                  <a:gd name="connsiteY4" fmla="*/ 2806345 h 2806345"/>
                  <a:gd name="connsiteX0" fmla="*/ 22314 w 2344939"/>
                  <a:gd name="connsiteY0" fmla="*/ 1830984 h 1830984"/>
                  <a:gd name="connsiteX1" fmla="*/ 0 w 2344939"/>
                  <a:gd name="connsiteY1" fmla="*/ 0 h 1830984"/>
                  <a:gd name="connsiteX2" fmla="*/ 2109264 w 2344939"/>
                  <a:gd name="connsiteY2" fmla="*/ 97535 h 1830984"/>
                  <a:gd name="connsiteX3" fmla="*/ 2344939 w 2344939"/>
                  <a:gd name="connsiteY3" fmla="*/ 1830984 h 1830984"/>
                  <a:gd name="connsiteX4" fmla="*/ 22314 w 2344939"/>
                  <a:gd name="connsiteY4" fmla="*/ 1830984 h 1830984"/>
                  <a:gd name="connsiteX0" fmla="*/ 22314 w 2109264"/>
                  <a:gd name="connsiteY0" fmla="*/ 1830984 h 1830984"/>
                  <a:gd name="connsiteX1" fmla="*/ 0 w 2109264"/>
                  <a:gd name="connsiteY1" fmla="*/ 0 h 1830984"/>
                  <a:gd name="connsiteX2" fmla="*/ 2109264 w 2109264"/>
                  <a:gd name="connsiteY2" fmla="*/ 97535 h 1830984"/>
                  <a:gd name="connsiteX3" fmla="*/ 1619518 w 2109264"/>
                  <a:gd name="connsiteY3" fmla="*/ 1788312 h 1830984"/>
                  <a:gd name="connsiteX4" fmla="*/ 22314 w 2109264"/>
                  <a:gd name="connsiteY4" fmla="*/ 1830984 h 1830984"/>
                  <a:gd name="connsiteX0" fmla="*/ 22314 w 2109264"/>
                  <a:gd name="connsiteY0" fmla="*/ 1830984 h 1830984"/>
                  <a:gd name="connsiteX1" fmla="*/ 0 w 2109264"/>
                  <a:gd name="connsiteY1" fmla="*/ 0 h 1830984"/>
                  <a:gd name="connsiteX2" fmla="*/ 2109264 w 2109264"/>
                  <a:gd name="connsiteY2" fmla="*/ 97535 h 1830984"/>
                  <a:gd name="connsiteX3" fmla="*/ 1619518 w 2109264"/>
                  <a:gd name="connsiteY3" fmla="*/ 1818792 h 1830984"/>
                  <a:gd name="connsiteX4" fmla="*/ 22314 w 2109264"/>
                  <a:gd name="connsiteY4" fmla="*/ 1830984 h 1830984"/>
                  <a:gd name="connsiteX0" fmla="*/ 0 w 2086950"/>
                  <a:gd name="connsiteY0" fmla="*/ 1733449 h 1733449"/>
                  <a:gd name="connsiteX1" fmla="*/ 363064 w 2086950"/>
                  <a:gd name="connsiteY1" fmla="*/ 24385 h 1733449"/>
                  <a:gd name="connsiteX2" fmla="*/ 2086950 w 2086950"/>
                  <a:gd name="connsiteY2" fmla="*/ 0 h 1733449"/>
                  <a:gd name="connsiteX3" fmla="*/ 1597204 w 2086950"/>
                  <a:gd name="connsiteY3" fmla="*/ 1721257 h 1733449"/>
                  <a:gd name="connsiteX4" fmla="*/ 0 w 2086950"/>
                  <a:gd name="connsiteY4" fmla="*/ 1733449 h 1733449"/>
                  <a:gd name="connsiteX0" fmla="*/ 0 w 2110165"/>
                  <a:gd name="connsiteY0" fmla="*/ 1733452 h 1733452"/>
                  <a:gd name="connsiteX1" fmla="*/ 386279 w 2110165"/>
                  <a:gd name="connsiteY1" fmla="*/ 24385 h 1733452"/>
                  <a:gd name="connsiteX2" fmla="*/ 2110165 w 2110165"/>
                  <a:gd name="connsiteY2" fmla="*/ 0 h 1733452"/>
                  <a:gd name="connsiteX3" fmla="*/ 1620419 w 2110165"/>
                  <a:gd name="connsiteY3" fmla="*/ 1721257 h 1733452"/>
                  <a:gd name="connsiteX4" fmla="*/ 0 w 2110165"/>
                  <a:gd name="connsiteY4" fmla="*/ 1733452 h 1733452"/>
                  <a:gd name="connsiteX0" fmla="*/ 0 w 1620419"/>
                  <a:gd name="connsiteY0" fmla="*/ 1751740 h 1751740"/>
                  <a:gd name="connsiteX1" fmla="*/ 386279 w 1620419"/>
                  <a:gd name="connsiteY1" fmla="*/ 42673 h 1751740"/>
                  <a:gd name="connsiteX2" fmla="*/ 1223333 w 1620419"/>
                  <a:gd name="connsiteY2" fmla="*/ 0 h 1751740"/>
                  <a:gd name="connsiteX3" fmla="*/ 1620419 w 1620419"/>
                  <a:gd name="connsiteY3" fmla="*/ 1739545 h 1751740"/>
                  <a:gd name="connsiteX4" fmla="*/ 0 w 1620419"/>
                  <a:gd name="connsiteY4" fmla="*/ 1751740 h 1751740"/>
                  <a:gd name="connsiteX0" fmla="*/ 0 w 1439340"/>
                  <a:gd name="connsiteY0" fmla="*/ 1751740 h 1751740"/>
                  <a:gd name="connsiteX1" fmla="*/ 386279 w 1439340"/>
                  <a:gd name="connsiteY1" fmla="*/ 42673 h 1751740"/>
                  <a:gd name="connsiteX2" fmla="*/ 1223333 w 1439340"/>
                  <a:gd name="connsiteY2" fmla="*/ 0 h 1751740"/>
                  <a:gd name="connsiteX3" fmla="*/ 1439340 w 1439340"/>
                  <a:gd name="connsiteY3" fmla="*/ 1739545 h 1751740"/>
                  <a:gd name="connsiteX4" fmla="*/ 0 w 1439340"/>
                  <a:gd name="connsiteY4" fmla="*/ 1751740 h 1751740"/>
                  <a:gd name="connsiteX0" fmla="*/ 0 w 1439340"/>
                  <a:gd name="connsiteY0" fmla="*/ 1721260 h 1721260"/>
                  <a:gd name="connsiteX1" fmla="*/ 386279 w 1439340"/>
                  <a:gd name="connsiteY1" fmla="*/ 12193 h 1721260"/>
                  <a:gd name="connsiteX2" fmla="*/ 1302266 w 1439340"/>
                  <a:gd name="connsiteY2" fmla="*/ 0 h 1721260"/>
                  <a:gd name="connsiteX3" fmla="*/ 1439340 w 1439340"/>
                  <a:gd name="connsiteY3" fmla="*/ 1709065 h 1721260"/>
                  <a:gd name="connsiteX4" fmla="*/ 0 w 1439340"/>
                  <a:gd name="connsiteY4" fmla="*/ 1721260 h 1721260"/>
                  <a:gd name="connsiteX0" fmla="*/ 0 w 1439340"/>
                  <a:gd name="connsiteY0" fmla="*/ 1715164 h 1715164"/>
                  <a:gd name="connsiteX1" fmla="*/ 386279 w 1439340"/>
                  <a:gd name="connsiteY1" fmla="*/ 6097 h 1715164"/>
                  <a:gd name="connsiteX2" fmla="*/ 1292980 w 1439340"/>
                  <a:gd name="connsiteY2" fmla="*/ 0 h 1715164"/>
                  <a:gd name="connsiteX3" fmla="*/ 1439340 w 1439340"/>
                  <a:gd name="connsiteY3" fmla="*/ 1702969 h 1715164"/>
                  <a:gd name="connsiteX4" fmla="*/ 0 w 1439340"/>
                  <a:gd name="connsiteY4" fmla="*/ 1715164 h 1715164"/>
                  <a:gd name="connsiteX0" fmla="*/ 17671 w 1053061"/>
                  <a:gd name="connsiteY0" fmla="*/ 2087020 h 2087020"/>
                  <a:gd name="connsiteX1" fmla="*/ 0 w 1053061"/>
                  <a:gd name="connsiteY1" fmla="*/ 6097 h 2087020"/>
                  <a:gd name="connsiteX2" fmla="*/ 906701 w 1053061"/>
                  <a:gd name="connsiteY2" fmla="*/ 0 h 2087020"/>
                  <a:gd name="connsiteX3" fmla="*/ 1053061 w 1053061"/>
                  <a:gd name="connsiteY3" fmla="*/ 1702969 h 2087020"/>
                  <a:gd name="connsiteX4" fmla="*/ 17671 w 1053061"/>
                  <a:gd name="connsiteY4" fmla="*/ 2087020 h 2087020"/>
                  <a:gd name="connsiteX0" fmla="*/ 143033 w 1178423"/>
                  <a:gd name="connsiteY0" fmla="*/ 2087020 h 2087020"/>
                  <a:gd name="connsiteX1" fmla="*/ 0 w 1178423"/>
                  <a:gd name="connsiteY1" fmla="*/ 396241 h 2087020"/>
                  <a:gd name="connsiteX2" fmla="*/ 1032063 w 1178423"/>
                  <a:gd name="connsiteY2" fmla="*/ 0 h 2087020"/>
                  <a:gd name="connsiteX3" fmla="*/ 1178423 w 1178423"/>
                  <a:gd name="connsiteY3" fmla="*/ 1702969 h 2087020"/>
                  <a:gd name="connsiteX4" fmla="*/ 143033 w 1178423"/>
                  <a:gd name="connsiteY4" fmla="*/ 2087020 h 2087020"/>
                  <a:gd name="connsiteX0" fmla="*/ 143033 w 1099492"/>
                  <a:gd name="connsiteY0" fmla="*/ 2087020 h 2087020"/>
                  <a:gd name="connsiteX1" fmla="*/ 0 w 1099492"/>
                  <a:gd name="connsiteY1" fmla="*/ 396241 h 2087020"/>
                  <a:gd name="connsiteX2" fmla="*/ 1032063 w 1099492"/>
                  <a:gd name="connsiteY2" fmla="*/ 0 h 2087020"/>
                  <a:gd name="connsiteX3" fmla="*/ 1099492 w 1099492"/>
                  <a:gd name="connsiteY3" fmla="*/ 2087017 h 2087020"/>
                  <a:gd name="connsiteX4" fmla="*/ 143033 w 1099492"/>
                  <a:gd name="connsiteY4" fmla="*/ 2087020 h 2087020"/>
                  <a:gd name="connsiteX0" fmla="*/ 143033 w 1101712"/>
                  <a:gd name="connsiteY0" fmla="*/ 1690779 h 1690779"/>
                  <a:gd name="connsiteX1" fmla="*/ 0 w 1101712"/>
                  <a:gd name="connsiteY1" fmla="*/ 0 h 1690779"/>
                  <a:gd name="connsiteX2" fmla="*/ 1101712 w 1101712"/>
                  <a:gd name="connsiteY2" fmla="*/ 128015 h 1690779"/>
                  <a:gd name="connsiteX3" fmla="*/ 1099492 w 1101712"/>
                  <a:gd name="connsiteY3" fmla="*/ 1690776 h 1690779"/>
                  <a:gd name="connsiteX4" fmla="*/ 143033 w 1101712"/>
                  <a:gd name="connsiteY4" fmla="*/ 1690779 h 1690779"/>
                  <a:gd name="connsiteX0" fmla="*/ 143031 w 1101710"/>
                  <a:gd name="connsiteY0" fmla="*/ 1690780 h 1690780"/>
                  <a:gd name="connsiteX1" fmla="*/ 0 w 1101710"/>
                  <a:gd name="connsiteY1" fmla="*/ 0 h 1690780"/>
                  <a:gd name="connsiteX2" fmla="*/ 1101710 w 1101710"/>
                  <a:gd name="connsiteY2" fmla="*/ 128016 h 1690780"/>
                  <a:gd name="connsiteX3" fmla="*/ 1099490 w 1101710"/>
                  <a:gd name="connsiteY3" fmla="*/ 1690777 h 1690780"/>
                  <a:gd name="connsiteX4" fmla="*/ 143031 w 1101710"/>
                  <a:gd name="connsiteY4" fmla="*/ 1690780 h 1690780"/>
                  <a:gd name="connsiteX0" fmla="*/ 143031 w 1115641"/>
                  <a:gd name="connsiteY0" fmla="*/ 1690780 h 1690780"/>
                  <a:gd name="connsiteX1" fmla="*/ 0 w 1115641"/>
                  <a:gd name="connsiteY1" fmla="*/ 0 h 1690780"/>
                  <a:gd name="connsiteX2" fmla="*/ 1115641 w 1115641"/>
                  <a:gd name="connsiteY2" fmla="*/ 103632 h 1690780"/>
                  <a:gd name="connsiteX3" fmla="*/ 1099490 w 1115641"/>
                  <a:gd name="connsiteY3" fmla="*/ 1690777 h 1690780"/>
                  <a:gd name="connsiteX4" fmla="*/ 143031 w 1115641"/>
                  <a:gd name="connsiteY4" fmla="*/ 1690780 h 1690780"/>
                  <a:gd name="connsiteX0" fmla="*/ 28542 w 1001152"/>
                  <a:gd name="connsiteY0" fmla="*/ 1603097 h 1603097"/>
                  <a:gd name="connsiteX1" fmla="*/ 0 w 1001152"/>
                  <a:gd name="connsiteY1" fmla="*/ 0 h 1603097"/>
                  <a:gd name="connsiteX2" fmla="*/ 1001152 w 1001152"/>
                  <a:gd name="connsiteY2" fmla="*/ 15949 h 1603097"/>
                  <a:gd name="connsiteX3" fmla="*/ 985001 w 1001152"/>
                  <a:gd name="connsiteY3" fmla="*/ 1603094 h 1603097"/>
                  <a:gd name="connsiteX4" fmla="*/ 28542 w 1001152"/>
                  <a:gd name="connsiteY4" fmla="*/ 1603097 h 1603097"/>
                  <a:gd name="connsiteX0" fmla="*/ 28542 w 1382777"/>
                  <a:gd name="connsiteY0" fmla="*/ 1656042 h 1656042"/>
                  <a:gd name="connsiteX1" fmla="*/ 0 w 1382777"/>
                  <a:gd name="connsiteY1" fmla="*/ 52945 h 1656042"/>
                  <a:gd name="connsiteX2" fmla="*/ 1382777 w 1382777"/>
                  <a:gd name="connsiteY2" fmla="*/ 0 h 1656042"/>
                  <a:gd name="connsiteX3" fmla="*/ 985001 w 1382777"/>
                  <a:gd name="connsiteY3" fmla="*/ 1656039 h 1656042"/>
                  <a:gd name="connsiteX4" fmla="*/ 28542 w 1382777"/>
                  <a:gd name="connsiteY4" fmla="*/ 1656042 h 1656042"/>
                  <a:gd name="connsiteX0" fmla="*/ 28542 w 1382777"/>
                  <a:gd name="connsiteY0" fmla="*/ 1656042 h 1674828"/>
                  <a:gd name="connsiteX1" fmla="*/ 0 w 1382777"/>
                  <a:gd name="connsiteY1" fmla="*/ 52945 h 1674828"/>
                  <a:gd name="connsiteX2" fmla="*/ 1382777 w 1382777"/>
                  <a:gd name="connsiteY2" fmla="*/ 0 h 1674828"/>
                  <a:gd name="connsiteX3" fmla="*/ 1376167 w 1382777"/>
                  <a:gd name="connsiteY3" fmla="*/ 1674828 h 1674828"/>
                  <a:gd name="connsiteX4" fmla="*/ 28542 w 1382777"/>
                  <a:gd name="connsiteY4" fmla="*/ 1656042 h 1674828"/>
                  <a:gd name="connsiteX0" fmla="*/ 0 w 1387627"/>
                  <a:gd name="connsiteY0" fmla="*/ 1662305 h 1674828"/>
                  <a:gd name="connsiteX1" fmla="*/ 4850 w 1387627"/>
                  <a:gd name="connsiteY1" fmla="*/ 52945 h 1674828"/>
                  <a:gd name="connsiteX2" fmla="*/ 1387627 w 1387627"/>
                  <a:gd name="connsiteY2" fmla="*/ 0 h 1674828"/>
                  <a:gd name="connsiteX3" fmla="*/ 1381017 w 1387627"/>
                  <a:gd name="connsiteY3" fmla="*/ 1674828 h 1674828"/>
                  <a:gd name="connsiteX4" fmla="*/ 0 w 1387627"/>
                  <a:gd name="connsiteY4" fmla="*/ 1662305 h 1674828"/>
                  <a:gd name="connsiteX0" fmla="*/ 1330 w 1388957"/>
                  <a:gd name="connsiteY0" fmla="*/ 1667844 h 1680367"/>
                  <a:gd name="connsiteX1" fmla="*/ 378 w 1388957"/>
                  <a:gd name="connsiteY1" fmla="*/ 5037 h 1680367"/>
                  <a:gd name="connsiteX2" fmla="*/ 1388957 w 1388957"/>
                  <a:gd name="connsiteY2" fmla="*/ 5539 h 1680367"/>
                  <a:gd name="connsiteX3" fmla="*/ 1382347 w 1388957"/>
                  <a:gd name="connsiteY3" fmla="*/ 1680367 h 1680367"/>
                  <a:gd name="connsiteX4" fmla="*/ 1330 w 1388957"/>
                  <a:gd name="connsiteY4" fmla="*/ 1667844 h 1680367"/>
                  <a:gd name="connsiteX0" fmla="*/ 1332 w 1388957"/>
                  <a:gd name="connsiteY0" fmla="*/ 1678283 h 1680367"/>
                  <a:gd name="connsiteX1" fmla="*/ 378 w 1388957"/>
                  <a:gd name="connsiteY1" fmla="*/ 5037 h 1680367"/>
                  <a:gd name="connsiteX2" fmla="*/ 1388957 w 1388957"/>
                  <a:gd name="connsiteY2" fmla="*/ 5539 h 1680367"/>
                  <a:gd name="connsiteX3" fmla="*/ 1382347 w 1388957"/>
                  <a:gd name="connsiteY3" fmla="*/ 1680367 h 1680367"/>
                  <a:gd name="connsiteX4" fmla="*/ 1332 w 1388957"/>
                  <a:gd name="connsiteY4" fmla="*/ 1678283 h 16803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8957" h="1680367">
                    <a:moveTo>
                      <a:pt x="1332" y="1678283"/>
                    </a:moveTo>
                    <a:cubicBezTo>
                      <a:pt x="2949" y="1141830"/>
                      <a:pt x="-1239" y="541490"/>
                      <a:pt x="378" y="5037"/>
                    </a:cubicBezTo>
                    <a:cubicBezTo>
                      <a:pt x="461304" y="-12611"/>
                      <a:pt x="928031" y="23187"/>
                      <a:pt x="1388957" y="5539"/>
                    </a:cubicBezTo>
                    <a:cubicBezTo>
                      <a:pt x="1386754" y="563815"/>
                      <a:pt x="1384550" y="1122091"/>
                      <a:pt x="1382347" y="1680367"/>
                    </a:cubicBezTo>
                    <a:lnTo>
                      <a:pt x="1332" y="1678283"/>
                    </a:lnTo>
                    <a:close/>
                  </a:path>
                </a:pathLst>
              </a:custGeom>
              <a:solidFill>
                <a:schemeClr val="tx2">
                  <a:lumMod val="50000"/>
                  <a:lumOff val="50000"/>
                </a:schemeClr>
              </a:solidFill>
              <a:ln w="19050" cap="flat">
                <a:solidFill>
                  <a:srgbClr val="0E213F"/>
                </a:solidFill>
                <a:prstDash val="solid"/>
                <a:miter/>
              </a:ln>
              <a:effectLst>
                <a:outerShdw dist="101600" sx="98000" sy="98000" algn="l" rotWithShape="0">
                  <a:schemeClr val="tx2"/>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2" name="Group 101">
                <a:extLst>
                  <a:ext uri="{FF2B5EF4-FFF2-40B4-BE49-F238E27FC236}">
                    <a16:creationId xmlns:a16="http://schemas.microsoft.com/office/drawing/2014/main" id="{A012ABDF-3328-4042-8270-A1BD164323B0}"/>
                  </a:ext>
                </a:extLst>
              </p:cNvPr>
              <p:cNvGrpSpPr/>
              <p:nvPr userDrawn="1"/>
            </p:nvGrpSpPr>
            <p:grpSpPr>
              <a:xfrm>
                <a:off x="40267" y="5202290"/>
                <a:ext cx="1779857" cy="1569485"/>
                <a:chOff x="40267" y="5202290"/>
                <a:chExt cx="1779857" cy="1569485"/>
              </a:xfrm>
            </p:grpSpPr>
            <p:sp>
              <p:nvSpPr>
                <p:cNvPr id="103" name="Lightning Bolt 102">
                  <a:extLst>
                    <a:ext uri="{FF2B5EF4-FFF2-40B4-BE49-F238E27FC236}">
                      <a16:creationId xmlns:a16="http://schemas.microsoft.com/office/drawing/2014/main" id="{0FB4E480-BA59-40D3-B53A-11639A707FEE}"/>
                    </a:ext>
                  </a:extLst>
                </p:cNvPr>
                <p:cNvSpPr/>
                <p:nvPr userDrawn="1"/>
              </p:nvSpPr>
              <p:spPr>
                <a:xfrm>
                  <a:off x="848767" y="6085906"/>
                  <a:ext cx="971357" cy="685869"/>
                </a:xfrm>
                <a:prstGeom prst="lightningBolt">
                  <a:avLst/>
                </a:prstGeom>
                <a:pattFill prst="pct25">
                  <a:fgClr>
                    <a:schemeClr val="tx2"/>
                  </a:fgClr>
                  <a:bgClr>
                    <a:schemeClr val="accent4"/>
                  </a:bgClr>
                </a:patt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4" name="Group 103">
                  <a:extLst>
                    <a:ext uri="{FF2B5EF4-FFF2-40B4-BE49-F238E27FC236}">
                      <a16:creationId xmlns:a16="http://schemas.microsoft.com/office/drawing/2014/main" id="{05E024B0-4B95-4AEA-8267-B1CF251AF33C}"/>
                    </a:ext>
                  </a:extLst>
                </p:cNvPr>
                <p:cNvGrpSpPr/>
                <p:nvPr userDrawn="1"/>
              </p:nvGrpSpPr>
              <p:grpSpPr>
                <a:xfrm>
                  <a:off x="40267" y="5202290"/>
                  <a:ext cx="1498338" cy="1171467"/>
                  <a:chOff x="40267" y="5202290"/>
                  <a:chExt cx="1498338" cy="1171467"/>
                </a:xfrm>
              </p:grpSpPr>
              <p:sp>
                <p:nvSpPr>
                  <p:cNvPr id="105" name="Freeform: Shape 104">
                    <a:extLst>
                      <a:ext uri="{FF2B5EF4-FFF2-40B4-BE49-F238E27FC236}">
                        <a16:creationId xmlns:a16="http://schemas.microsoft.com/office/drawing/2014/main" id="{6AF44455-1A53-42A4-B1E2-A44BF16146A1}"/>
                      </a:ext>
                    </a:extLst>
                  </p:cNvPr>
                  <p:cNvSpPr/>
                  <p:nvPr userDrawn="1"/>
                </p:nvSpPr>
                <p:spPr>
                  <a:xfrm>
                    <a:off x="40267" y="5202290"/>
                    <a:ext cx="1498338" cy="1171467"/>
                  </a:xfrm>
                  <a:custGeom>
                    <a:avLst/>
                    <a:gdLst>
                      <a:gd name="connsiteX0" fmla="*/ 1113466 w 1417173"/>
                      <a:gd name="connsiteY0" fmla="*/ 828 h 1108008"/>
                      <a:gd name="connsiteX1" fmla="*/ 1163037 w 1417173"/>
                      <a:gd name="connsiteY1" fmla="*/ 14074 h 1108008"/>
                      <a:gd name="connsiteX2" fmla="*/ 1256573 w 1417173"/>
                      <a:gd name="connsiteY2" fmla="*/ 139336 h 1108008"/>
                      <a:gd name="connsiteX3" fmla="*/ 1257082 w 1417173"/>
                      <a:gd name="connsiteY3" fmla="*/ 139559 h 1108008"/>
                      <a:gd name="connsiteX4" fmla="*/ 1296633 w 1417173"/>
                      <a:gd name="connsiteY4" fmla="*/ 156911 h 1108008"/>
                      <a:gd name="connsiteX5" fmla="*/ 1376613 w 1417173"/>
                      <a:gd name="connsiteY5" fmla="*/ 260906 h 1108008"/>
                      <a:gd name="connsiteX6" fmla="*/ 1371240 w 1417173"/>
                      <a:gd name="connsiteY6" fmla="*/ 392731 h 1108008"/>
                      <a:gd name="connsiteX7" fmla="*/ 1410489 w 1417173"/>
                      <a:gd name="connsiteY7" fmla="*/ 594288 h 1108008"/>
                      <a:gd name="connsiteX8" fmla="*/ 1226628 w 1417173"/>
                      <a:gd name="connsiteY8" fmla="*/ 770721 h 1108008"/>
                      <a:gd name="connsiteX9" fmla="*/ 1160810 w 1417173"/>
                      <a:gd name="connsiteY9" fmla="*/ 921902 h 1108008"/>
                      <a:gd name="connsiteX10" fmla="*/ 936717 w 1417173"/>
                      <a:gd name="connsiteY10" fmla="*/ 940207 h 1108008"/>
                      <a:gd name="connsiteX11" fmla="*/ 776577 w 1417173"/>
                      <a:gd name="connsiteY11" fmla="*/ 1101488 h 1108008"/>
                      <a:gd name="connsiteX12" fmla="*/ 541116 w 1417173"/>
                      <a:gd name="connsiteY12" fmla="*/ 1003043 h 1108008"/>
                      <a:gd name="connsiteX13" fmla="*/ 191349 w 1417173"/>
                      <a:gd name="connsiteY13" fmla="*/ 905776 h 1108008"/>
                      <a:gd name="connsiteX14" fmla="*/ 37564 w 1417173"/>
                      <a:gd name="connsiteY14" fmla="*/ 797537 h 1108008"/>
                      <a:gd name="connsiteX15" fmla="*/ 70425 w 1417173"/>
                      <a:gd name="connsiteY15" fmla="*/ 651433 h 1108008"/>
                      <a:gd name="connsiteX16" fmla="*/ 1035 w 1417173"/>
                      <a:gd name="connsiteY16" fmla="*/ 501534 h 1108008"/>
                      <a:gd name="connsiteX17" fmla="*/ 127758 w 1417173"/>
                      <a:gd name="connsiteY17" fmla="*/ 368299 h 1108008"/>
                      <a:gd name="connsiteX18" fmla="*/ 128970 w 1417173"/>
                      <a:gd name="connsiteY18" fmla="*/ 364787 h 1108008"/>
                      <a:gd name="connsiteX19" fmla="*/ 185419 w 1417173"/>
                      <a:gd name="connsiteY19" fmla="*/ 173458 h 1108008"/>
                      <a:gd name="connsiteX20" fmla="*/ 460030 w 1417173"/>
                      <a:gd name="connsiteY20" fmla="*/ 129748 h 1108008"/>
                      <a:gd name="connsiteX21" fmla="*/ 460083 w 1417173"/>
                      <a:gd name="connsiteY21" fmla="*/ 129667 h 1108008"/>
                      <a:gd name="connsiteX22" fmla="*/ 484248 w 1417173"/>
                      <a:gd name="connsiteY22" fmla="*/ 92613 h 1108008"/>
                      <a:gd name="connsiteX23" fmla="*/ 736902 w 1417173"/>
                      <a:gd name="connsiteY23" fmla="*/ 84370 h 1108008"/>
                      <a:gd name="connsiteX24" fmla="*/ 737889 w 1417173"/>
                      <a:gd name="connsiteY24" fmla="*/ 83133 h 1108008"/>
                      <a:gd name="connsiteX25" fmla="*/ 781262 w 1417173"/>
                      <a:gd name="connsiteY25" fmla="*/ 28761 h 1108008"/>
                      <a:gd name="connsiteX26" fmla="*/ 844787 w 1417173"/>
                      <a:gd name="connsiteY26" fmla="*/ 1512 h 1108008"/>
                      <a:gd name="connsiteX27" fmla="*/ 951646 w 1417173"/>
                      <a:gd name="connsiteY27" fmla="*/ 31258 h 1108008"/>
                      <a:gd name="connsiteX28" fmla="*/ 977019 w 1417173"/>
                      <a:gd name="connsiteY28" fmla="*/ 58317 h 1108008"/>
                      <a:gd name="connsiteX29" fmla="*/ 978587 w 1417173"/>
                      <a:gd name="connsiteY29" fmla="*/ 59990 h 1108008"/>
                      <a:gd name="connsiteX30" fmla="*/ 1113466 w 1417173"/>
                      <a:gd name="connsiteY30" fmla="*/ 828 h 1108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417173" h="1108008">
                        <a:moveTo>
                          <a:pt x="1113466" y="828"/>
                        </a:moveTo>
                        <a:cubicBezTo>
                          <a:pt x="1130234" y="2340"/>
                          <a:pt x="1146968" y="6703"/>
                          <a:pt x="1163037" y="14074"/>
                        </a:cubicBezTo>
                        <a:cubicBezTo>
                          <a:pt x="1212017" y="36532"/>
                          <a:pt x="1247137" y="83550"/>
                          <a:pt x="1256573" y="139336"/>
                        </a:cubicBezTo>
                        <a:lnTo>
                          <a:pt x="1257082" y="139559"/>
                        </a:lnTo>
                        <a:lnTo>
                          <a:pt x="1296633" y="156911"/>
                        </a:lnTo>
                        <a:cubicBezTo>
                          <a:pt x="1334055" y="179477"/>
                          <a:pt x="1362853" y="216298"/>
                          <a:pt x="1376613" y="260906"/>
                        </a:cubicBezTo>
                        <a:cubicBezTo>
                          <a:pt x="1389947" y="304078"/>
                          <a:pt x="1388047" y="350968"/>
                          <a:pt x="1371240" y="392731"/>
                        </a:cubicBezTo>
                        <a:cubicBezTo>
                          <a:pt x="1412553" y="450004"/>
                          <a:pt x="1427001" y="524248"/>
                          <a:pt x="1410489" y="594288"/>
                        </a:cubicBezTo>
                        <a:cubicBezTo>
                          <a:pt x="1388538" y="687401"/>
                          <a:pt x="1315872" y="757133"/>
                          <a:pt x="1226628" y="770721"/>
                        </a:cubicBezTo>
                        <a:cubicBezTo>
                          <a:pt x="1226202" y="828840"/>
                          <a:pt x="1202188" y="883959"/>
                          <a:pt x="1160810" y="921902"/>
                        </a:cubicBezTo>
                        <a:cubicBezTo>
                          <a:pt x="1097939" y="979559"/>
                          <a:pt x="1007123" y="986968"/>
                          <a:pt x="936717" y="940207"/>
                        </a:cubicBezTo>
                        <a:cubicBezTo>
                          <a:pt x="913948" y="1020527"/>
                          <a:pt x="852978" y="1081927"/>
                          <a:pt x="776577" y="1101488"/>
                        </a:cubicBezTo>
                        <a:cubicBezTo>
                          <a:pt x="686547" y="1124536"/>
                          <a:pt x="592585" y="1085260"/>
                          <a:pt x="541116" y="1003043"/>
                        </a:cubicBezTo>
                        <a:cubicBezTo>
                          <a:pt x="419635" y="1081081"/>
                          <a:pt x="261853" y="1037217"/>
                          <a:pt x="191349" y="905776"/>
                        </a:cubicBezTo>
                        <a:cubicBezTo>
                          <a:pt x="122090" y="914416"/>
                          <a:pt x="57058" y="868654"/>
                          <a:pt x="37564" y="797537"/>
                        </a:cubicBezTo>
                        <a:cubicBezTo>
                          <a:pt x="23444" y="746084"/>
                          <a:pt x="35926" y="690555"/>
                          <a:pt x="70425" y="651433"/>
                        </a:cubicBezTo>
                        <a:cubicBezTo>
                          <a:pt x="21478" y="620745"/>
                          <a:pt x="-5780" y="561857"/>
                          <a:pt x="1035" y="501534"/>
                        </a:cubicBezTo>
                        <a:cubicBezTo>
                          <a:pt x="9029" y="430904"/>
                          <a:pt x="61644" y="375580"/>
                          <a:pt x="127758" y="368299"/>
                        </a:cubicBezTo>
                        <a:lnTo>
                          <a:pt x="128970" y="364787"/>
                        </a:lnTo>
                        <a:cubicBezTo>
                          <a:pt x="120092" y="295234"/>
                          <a:pt x="140797" y="225091"/>
                          <a:pt x="185419" y="173458"/>
                        </a:cubicBezTo>
                        <a:cubicBezTo>
                          <a:pt x="255923" y="91907"/>
                          <a:pt x="370230" y="73731"/>
                          <a:pt x="460030" y="129748"/>
                        </a:cubicBezTo>
                        <a:lnTo>
                          <a:pt x="460083" y="129667"/>
                        </a:lnTo>
                        <a:lnTo>
                          <a:pt x="484248" y="92613"/>
                        </a:lnTo>
                        <a:cubicBezTo>
                          <a:pt x="548669" y="15725"/>
                          <a:pt x="664031" y="7876"/>
                          <a:pt x="736902" y="84370"/>
                        </a:cubicBezTo>
                        <a:lnTo>
                          <a:pt x="737889" y="83133"/>
                        </a:lnTo>
                        <a:lnTo>
                          <a:pt x="781262" y="28761"/>
                        </a:lnTo>
                        <a:cubicBezTo>
                          <a:pt x="799789" y="14529"/>
                          <a:pt x="821510" y="5024"/>
                          <a:pt x="844787" y="1512"/>
                        </a:cubicBezTo>
                        <a:cubicBezTo>
                          <a:pt x="883217" y="-4295"/>
                          <a:pt x="921610" y="6828"/>
                          <a:pt x="951646" y="31258"/>
                        </a:cubicBezTo>
                        <a:lnTo>
                          <a:pt x="977019" y="58317"/>
                        </a:lnTo>
                        <a:lnTo>
                          <a:pt x="978587" y="59990"/>
                        </a:lnTo>
                        <a:cubicBezTo>
                          <a:pt x="1012545" y="17419"/>
                          <a:pt x="1063162" y="-3707"/>
                          <a:pt x="1113466" y="828"/>
                        </a:cubicBezTo>
                        <a:close/>
                      </a:path>
                    </a:pathLst>
                  </a:custGeom>
                  <a:solidFill>
                    <a:schemeClr val="bg1"/>
                  </a:solidFill>
                  <a:ln w="31750">
                    <a:solidFill>
                      <a:schemeClr val="tx1"/>
                    </a:solidFill>
                  </a:ln>
                  <a:effectLst>
                    <a:outerShdw dist="25400" dir="2700000" algn="tl" rotWithShape="0">
                      <a:schemeClr val="tx2"/>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Arc 105">
                    <a:extLst>
                      <a:ext uri="{FF2B5EF4-FFF2-40B4-BE49-F238E27FC236}">
                        <a16:creationId xmlns:a16="http://schemas.microsoft.com/office/drawing/2014/main" id="{C5EF2DFE-5059-47C3-A32F-8165800F9D93}"/>
                      </a:ext>
                    </a:extLst>
                  </p:cNvPr>
                  <p:cNvSpPr/>
                  <p:nvPr userDrawn="1"/>
                </p:nvSpPr>
                <p:spPr>
                  <a:xfrm>
                    <a:off x="910519" y="5400807"/>
                    <a:ext cx="342765" cy="352912"/>
                  </a:xfrm>
                  <a:prstGeom prst="arc">
                    <a:avLst/>
                  </a:prstGeom>
                  <a:ln w="31750" cap="rnd">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7" name="Arc 106">
                    <a:extLst>
                      <a:ext uri="{FF2B5EF4-FFF2-40B4-BE49-F238E27FC236}">
                        <a16:creationId xmlns:a16="http://schemas.microsoft.com/office/drawing/2014/main" id="{36CFD35E-F03F-4C47-99E2-83E2DAD0FA0C}"/>
                      </a:ext>
                    </a:extLst>
                  </p:cNvPr>
                  <p:cNvSpPr/>
                  <p:nvPr userDrawn="1"/>
                </p:nvSpPr>
                <p:spPr>
                  <a:xfrm flipH="1">
                    <a:off x="432298" y="5525033"/>
                    <a:ext cx="135604" cy="258217"/>
                  </a:xfrm>
                  <a:prstGeom prst="arc">
                    <a:avLst>
                      <a:gd name="adj1" fmla="val 16200000"/>
                      <a:gd name="adj2" fmla="val 19871405"/>
                    </a:avLst>
                  </a:prstGeom>
                  <a:ln w="31750" cap="rnd">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8" name="Arc 107">
                    <a:extLst>
                      <a:ext uri="{FF2B5EF4-FFF2-40B4-BE49-F238E27FC236}">
                        <a16:creationId xmlns:a16="http://schemas.microsoft.com/office/drawing/2014/main" id="{8F2089C2-9F41-4163-89D9-B12521212F0D}"/>
                      </a:ext>
                    </a:extLst>
                  </p:cNvPr>
                  <p:cNvSpPr/>
                  <p:nvPr userDrawn="1"/>
                </p:nvSpPr>
                <p:spPr>
                  <a:xfrm rot="16624437" flipH="1">
                    <a:off x="357594" y="5831235"/>
                    <a:ext cx="135604" cy="258217"/>
                  </a:xfrm>
                  <a:prstGeom prst="arc">
                    <a:avLst>
                      <a:gd name="adj1" fmla="val 16200000"/>
                      <a:gd name="adj2" fmla="val 3041201"/>
                    </a:avLst>
                  </a:prstGeom>
                  <a:ln w="31750" cap="rnd">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9" name="Arc 108">
                    <a:extLst>
                      <a:ext uri="{FF2B5EF4-FFF2-40B4-BE49-F238E27FC236}">
                        <a16:creationId xmlns:a16="http://schemas.microsoft.com/office/drawing/2014/main" id="{0C07521E-DB0B-484E-93B8-00FB9469240C}"/>
                      </a:ext>
                    </a:extLst>
                  </p:cNvPr>
                  <p:cNvSpPr/>
                  <p:nvPr userDrawn="1"/>
                </p:nvSpPr>
                <p:spPr>
                  <a:xfrm rot="16624437" flipH="1">
                    <a:off x="803205" y="5962781"/>
                    <a:ext cx="135604" cy="193894"/>
                  </a:xfrm>
                  <a:prstGeom prst="arc">
                    <a:avLst>
                      <a:gd name="adj1" fmla="val 17006545"/>
                      <a:gd name="adj2" fmla="val 5373824"/>
                    </a:avLst>
                  </a:prstGeom>
                  <a:ln w="31750" cap="rnd">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10" name="Arc 109">
                    <a:extLst>
                      <a:ext uri="{FF2B5EF4-FFF2-40B4-BE49-F238E27FC236}">
                        <a16:creationId xmlns:a16="http://schemas.microsoft.com/office/drawing/2014/main" id="{1207CFB7-EFC2-44D6-A7F5-01F784411ED4}"/>
                      </a:ext>
                    </a:extLst>
                  </p:cNvPr>
                  <p:cNvSpPr/>
                  <p:nvPr userDrawn="1"/>
                </p:nvSpPr>
                <p:spPr>
                  <a:xfrm rot="7786702" flipH="1">
                    <a:off x="807137" y="5468705"/>
                    <a:ext cx="135604" cy="193894"/>
                  </a:xfrm>
                  <a:prstGeom prst="arc">
                    <a:avLst>
                      <a:gd name="adj1" fmla="val 17006545"/>
                      <a:gd name="adj2" fmla="val 5373824"/>
                    </a:avLst>
                  </a:prstGeom>
                  <a:ln w="31750" cap="rnd">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11" name="Arc 110">
                    <a:extLst>
                      <a:ext uri="{FF2B5EF4-FFF2-40B4-BE49-F238E27FC236}">
                        <a16:creationId xmlns:a16="http://schemas.microsoft.com/office/drawing/2014/main" id="{081917B8-6F2A-4CFC-B6FB-00D549CD458E}"/>
                      </a:ext>
                    </a:extLst>
                  </p:cNvPr>
                  <p:cNvSpPr/>
                  <p:nvPr userDrawn="1"/>
                </p:nvSpPr>
                <p:spPr>
                  <a:xfrm rot="10800000" flipH="1">
                    <a:off x="1216986" y="5712412"/>
                    <a:ext cx="135604" cy="193894"/>
                  </a:xfrm>
                  <a:prstGeom prst="arc">
                    <a:avLst>
                      <a:gd name="adj1" fmla="val 17006545"/>
                      <a:gd name="adj2" fmla="val 3018204"/>
                    </a:avLst>
                  </a:prstGeom>
                  <a:ln w="31750" cap="rnd">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grpSp>
        </p:grpSp>
        <p:sp>
          <p:nvSpPr>
            <p:cNvPr id="95" name="Star: 5 Points 94">
              <a:extLst>
                <a:ext uri="{FF2B5EF4-FFF2-40B4-BE49-F238E27FC236}">
                  <a16:creationId xmlns:a16="http://schemas.microsoft.com/office/drawing/2014/main" id="{9B63FB9E-FE26-4990-BF48-099BC05F7DC2}"/>
                </a:ext>
              </a:extLst>
            </p:cNvPr>
            <p:cNvSpPr/>
            <p:nvPr userDrawn="1"/>
          </p:nvSpPr>
          <p:spPr>
            <a:xfrm rot="19477693">
              <a:off x="1283381" y="4914414"/>
              <a:ext cx="673073" cy="673073"/>
            </a:xfrm>
            <a:prstGeom prst="star5">
              <a:avLst/>
            </a:prstGeom>
            <a:pattFill prst="pct20">
              <a:fgClr>
                <a:schemeClr val="accent1"/>
              </a:fgClr>
              <a:bgClr>
                <a:schemeClr val="accent4"/>
              </a:bgClr>
            </a:pattFill>
            <a:effectLst>
              <a:outerShdw dist="25400" dir="2700000" algn="tl" rotWithShape="0">
                <a:schemeClr val="accent1">
                  <a:lumMod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Star: 5 Points 95">
              <a:extLst>
                <a:ext uri="{FF2B5EF4-FFF2-40B4-BE49-F238E27FC236}">
                  <a16:creationId xmlns:a16="http://schemas.microsoft.com/office/drawing/2014/main" id="{1AF67A9A-452F-490D-AD78-F23CC09B31E3}"/>
                </a:ext>
              </a:extLst>
            </p:cNvPr>
            <p:cNvSpPr/>
            <p:nvPr userDrawn="1"/>
          </p:nvSpPr>
          <p:spPr>
            <a:xfrm rot="19477693">
              <a:off x="100180" y="4723906"/>
              <a:ext cx="673073" cy="673073"/>
            </a:xfrm>
            <a:prstGeom prst="star5">
              <a:avLst/>
            </a:prstGeom>
            <a:pattFill prst="pct20">
              <a:fgClr>
                <a:schemeClr val="accent1"/>
              </a:fgClr>
              <a:bgClr>
                <a:schemeClr val="accent4"/>
              </a:bgClr>
            </a:pattFill>
            <a:effectLst>
              <a:outerShdw dist="25400" dir="2700000" algn="tl" rotWithShape="0">
                <a:schemeClr val="accent1">
                  <a:lumMod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Star: 5 Points 97">
              <a:extLst>
                <a:ext uri="{FF2B5EF4-FFF2-40B4-BE49-F238E27FC236}">
                  <a16:creationId xmlns:a16="http://schemas.microsoft.com/office/drawing/2014/main" id="{A4694AC7-B0E3-4365-A5A8-F4CBCDF5F193}"/>
                </a:ext>
              </a:extLst>
            </p:cNvPr>
            <p:cNvSpPr/>
            <p:nvPr userDrawn="1"/>
          </p:nvSpPr>
          <p:spPr>
            <a:xfrm rot="16682094">
              <a:off x="98909" y="6120472"/>
              <a:ext cx="673073" cy="673073"/>
            </a:xfrm>
            <a:prstGeom prst="star5">
              <a:avLst/>
            </a:prstGeom>
            <a:pattFill prst="pct20">
              <a:fgClr>
                <a:schemeClr val="accent1"/>
              </a:fgClr>
              <a:bgClr>
                <a:schemeClr val="accent4"/>
              </a:bgClr>
            </a:pattFill>
            <a:effectLst>
              <a:outerShdw dist="25400" dir="2700000" algn="tl" rotWithShape="0">
                <a:schemeClr val="accent1">
                  <a:lumMod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9" name="Rectangle 98">
            <a:extLst>
              <a:ext uri="{FF2B5EF4-FFF2-40B4-BE49-F238E27FC236}">
                <a16:creationId xmlns:a16="http://schemas.microsoft.com/office/drawing/2014/main" id="{C0BA6E8C-8F71-4CD7-9202-FDC8CFCDFB93}"/>
              </a:ext>
              <a:ext uri="{C183D7F6-B498-43B3-948B-1728B52AA6E4}">
                <adec:decorative xmlns:adec="http://schemas.microsoft.com/office/drawing/2017/decorative" val="1"/>
              </a:ext>
            </a:extLst>
          </p:cNvPr>
          <p:cNvSpPr/>
          <p:nvPr userDrawn="1"/>
        </p:nvSpPr>
        <p:spPr>
          <a:xfrm>
            <a:off x="-13594" y="-11280"/>
            <a:ext cx="12219181" cy="6869280"/>
          </a:xfrm>
          <a:prstGeom prst="rect">
            <a:avLst/>
          </a:prstGeom>
          <a:blipFill dpi="0" rotWithShape="1">
            <a:blip r:embed="rId8">
              <a:alphaModFix amt="40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TextBox 99">
            <a:extLst>
              <a:ext uri="{FF2B5EF4-FFF2-40B4-BE49-F238E27FC236}">
                <a16:creationId xmlns:a16="http://schemas.microsoft.com/office/drawing/2014/main" id="{6BA81E6C-61CE-4BAE-8B14-C00F8444B789}"/>
              </a:ext>
            </a:extLst>
          </p:cNvPr>
          <p:cNvSpPr txBox="1"/>
          <p:nvPr userDrawn="1"/>
        </p:nvSpPr>
        <p:spPr>
          <a:xfrm rot="1924468">
            <a:off x="617462" y="2091415"/>
            <a:ext cx="806631" cy="830997"/>
          </a:xfrm>
          <a:prstGeom prst="rect">
            <a:avLst/>
          </a:prstGeom>
          <a:noFill/>
        </p:spPr>
        <p:txBody>
          <a:bodyPr wrap="none" rtlCol="0">
            <a:spAutoFit/>
          </a:bodyPr>
          <a:lstStyle/>
          <a:p>
            <a:r>
              <a:rPr lang="en-US" sz="4800" dirty="0">
                <a:solidFill>
                  <a:schemeClr val="tx1">
                    <a:lumMod val="50000"/>
                    <a:lumOff val="50000"/>
                  </a:schemeClr>
                </a:solidFill>
                <a:latin typeface="Candara" panose="020E0502030303020204" pitchFamily="34" charset="0"/>
              </a:rPr>
              <a:t>!!!!</a:t>
            </a:r>
          </a:p>
        </p:txBody>
      </p:sp>
      <p:sp>
        <p:nvSpPr>
          <p:cNvPr id="2" name="Title Placeholder 1">
            <a:extLst>
              <a:ext uri="{FF2B5EF4-FFF2-40B4-BE49-F238E27FC236}">
                <a16:creationId xmlns:a16="http://schemas.microsoft.com/office/drawing/2014/main" id="{37C0F972-9505-43B9-B6B6-EBC861F1F38A}"/>
              </a:ext>
            </a:extLst>
          </p:cNvPr>
          <p:cNvSpPr>
            <a:spLocks noGrp="1"/>
          </p:cNvSpPr>
          <p:nvPr userDrawn="1">
            <p:ph type="title"/>
          </p:nvPr>
        </p:nvSpPr>
        <p:spPr>
          <a:xfrm>
            <a:off x="2814696" y="365125"/>
            <a:ext cx="8539103"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a:extLst>
              <a:ext uri="{FF2B5EF4-FFF2-40B4-BE49-F238E27FC236}">
                <a16:creationId xmlns:a16="http://schemas.microsoft.com/office/drawing/2014/main" id="{CABE0D99-E842-41E2-81D7-8B2AE7B69578}"/>
              </a:ext>
            </a:extLst>
          </p:cNvPr>
          <p:cNvSpPr>
            <a:spLocks noGrp="1"/>
          </p:cNvSpPr>
          <p:nvPr userDrawn="1">
            <p:ph type="dt" sz="half" idx="2"/>
          </p:nvPr>
        </p:nvSpPr>
        <p:spPr>
          <a:xfrm>
            <a:off x="2812421" y="6356350"/>
            <a:ext cx="224115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CE4DBF-62CF-4D7A-95FC-06D0A492CB26}" type="datetimeFigureOut">
              <a:rPr lang="en-US" smtClean="0"/>
              <a:t>5/23/22</a:t>
            </a:fld>
            <a:endParaRPr lang="en-US" dirty="0"/>
          </a:p>
        </p:txBody>
      </p:sp>
      <p:sp>
        <p:nvSpPr>
          <p:cNvPr id="5" name="Footer Placeholder 4">
            <a:extLst>
              <a:ext uri="{FF2B5EF4-FFF2-40B4-BE49-F238E27FC236}">
                <a16:creationId xmlns:a16="http://schemas.microsoft.com/office/drawing/2014/main" id="{84CFA8CB-B882-4B7E-A2D5-EF9FA7412921}"/>
              </a:ext>
            </a:extLst>
          </p:cNvPr>
          <p:cNvSpPr>
            <a:spLocks noGrp="1"/>
          </p:cNvSpPr>
          <p:nvPr userDrawn="1">
            <p:ph type="ftr" sz="quarter" idx="3"/>
          </p:nvPr>
        </p:nvSpPr>
        <p:spPr>
          <a:xfrm>
            <a:off x="5178293" y="6356350"/>
            <a:ext cx="383255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B2DAD31-5671-41B2-A528-33EC885C36CA}"/>
              </a:ext>
            </a:extLst>
          </p:cNvPr>
          <p:cNvSpPr>
            <a:spLocks noGrp="1"/>
          </p:cNvSpPr>
          <p:nvPr userDrawn="1">
            <p:ph type="sldNum" sz="quarter" idx="4"/>
          </p:nvPr>
        </p:nvSpPr>
        <p:spPr>
          <a:xfrm>
            <a:off x="9129313" y="6356350"/>
            <a:ext cx="222305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F2BF33-6C45-49C4-8FAD-F2E0B6BD6696}" type="slidenum">
              <a:rPr lang="en-US" smtClean="0"/>
              <a:t>‹#›</a:t>
            </a:fld>
            <a:endParaRPr lang="en-US" dirty="0"/>
          </a:p>
        </p:txBody>
      </p:sp>
      <p:sp>
        <p:nvSpPr>
          <p:cNvPr id="69" name="Text Placeholder 2">
            <a:extLst>
              <a:ext uri="{FF2B5EF4-FFF2-40B4-BE49-F238E27FC236}">
                <a16:creationId xmlns:a16="http://schemas.microsoft.com/office/drawing/2014/main" id="{50DA9A06-C1FF-44BD-B2F8-2E8D7B13B8B6}"/>
              </a:ext>
            </a:extLst>
          </p:cNvPr>
          <p:cNvSpPr>
            <a:spLocks noGrp="1"/>
          </p:cNvSpPr>
          <p:nvPr>
            <p:ph type="body" idx="1"/>
          </p:nvPr>
        </p:nvSpPr>
        <p:spPr>
          <a:xfrm>
            <a:off x="2812420" y="1825625"/>
            <a:ext cx="8541379"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53104214"/>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2">
              <a:lumMod val="90000"/>
              <a:lumOff val="10000"/>
            </a:schemeClr>
          </a:solidFill>
          <a:latin typeface="+mj-lt"/>
          <a:ea typeface="+mj-ea"/>
          <a:cs typeface="+mj-cs"/>
        </a:defRPr>
      </a:lvl1pPr>
    </p:titleStyle>
    <p:bodyStyle>
      <a:lvl1pPr marL="228600" indent="-228600" algn="l" defTabSz="914400" rtl="0" eaLnBrk="1" latinLnBrk="0" hangingPunct="1">
        <a:lnSpc>
          <a:spcPct val="90000"/>
        </a:lnSpc>
        <a:spcBef>
          <a:spcPts val="300"/>
        </a:spcBef>
        <a:buClr>
          <a:schemeClr val="accent6"/>
        </a:buClr>
        <a:buFont typeface="Wingdings" panose="05000000000000000000" pitchFamily="2" charset="2"/>
        <a:buChar char="o"/>
        <a:defRPr sz="1200" kern="1200">
          <a:solidFill>
            <a:schemeClr val="tx1"/>
          </a:solidFill>
          <a:latin typeface="+mn-lt"/>
          <a:ea typeface="+mn-ea"/>
          <a:cs typeface="+mn-cs"/>
        </a:defRPr>
      </a:lvl1pPr>
      <a:lvl2pPr marL="461963" indent="-228600" algn="l" defTabSz="914400" rtl="0" eaLnBrk="1" latinLnBrk="0" hangingPunct="1">
        <a:lnSpc>
          <a:spcPct val="90000"/>
        </a:lnSpc>
        <a:spcBef>
          <a:spcPts val="300"/>
        </a:spcBef>
        <a:buClr>
          <a:schemeClr val="accent6"/>
        </a:buClr>
        <a:buFont typeface="Wingdings" panose="05000000000000000000" pitchFamily="2" charset="2"/>
        <a:buChar char="o"/>
        <a:defRPr sz="1200" kern="1200">
          <a:solidFill>
            <a:schemeClr val="tx1"/>
          </a:solidFill>
          <a:latin typeface="+mn-lt"/>
          <a:ea typeface="+mn-ea"/>
          <a:cs typeface="+mn-cs"/>
        </a:defRPr>
      </a:lvl2pPr>
      <a:lvl3pPr marL="687388" indent="-228600" algn="l" defTabSz="914400" rtl="0" eaLnBrk="1" latinLnBrk="0" hangingPunct="1">
        <a:lnSpc>
          <a:spcPct val="90000"/>
        </a:lnSpc>
        <a:spcBef>
          <a:spcPts val="300"/>
        </a:spcBef>
        <a:buClr>
          <a:schemeClr val="accent6"/>
        </a:buClr>
        <a:buFont typeface="Wingdings" panose="05000000000000000000" pitchFamily="2" charset="2"/>
        <a:buChar char="o"/>
        <a:defRPr sz="1200" kern="1200">
          <a:solidFill>
            <a:schemeClr val="tx1"/>
          </a:solidFill>
          <a:latin typeface="+mn-lt"/>
          <a:ea typeface="+mn-ea"/>
          <a:cs typeface="+mn-cs"/>
        </a:defRPr>
      </a:lvl3pPr>
      <a:lvl4pPr marL="914400" indent="-228600" algn="l" defTabSz="914400" rtl="0" eaLnBrk="1" latinLnBrk="0" hangingPunct="1">
        <a:lnSpc>
          <a:spcPct val="90000"/>
        </a:lnSpc>
        <a:spcBef>
          <a:spcPts val="300"/>
        </a:spcBef>
        <a:buClr>
          <a:schemeClr val="accent6"/>
        </a:buClr>
        <a:buFont typeface="Wingdings" panose="05000000000000000000" pitchFamily="2" charset="2"/>
        <a:buChar char="o"/>
        <a:defRPr sz="1200" kern="1200">
          <a:solidFill>
            <a:schemeClr val="tx1"/>
          </a:solidFill>
          <a:latin typeface="+mn-lt"/>
          <a:ea typeface="+mn-ea"/>
          <a:cs typeface="+mn-cs"/>
        </a:defRPr>
      </a:lvl4pPr>
      <a:lvl5pPr marL="1141413" indent="-228600" algn="l" defTabSz="914400" rtl="0" eaLnBrk="1" latinLnBrk="0" hangingPunct="1">
        <a:lnSpc>
          <a:spcPct val="90000"/>
        </a:lnSpc>
        <a:spcBef>
          <a:spcPts val="300"/>
        </a:spcBef>
        <a:buClr>
          <a:schemeClr val="accent6"/>
        </a:buClr>
        <a:buFont typeface="Wingdings" panose="05000000000000000000" pitchFamily="2" charset="2"/>
        <a:buChar char="o"/>
        <a:defRPr sz="1200" kern="1200">
          <a:solidFill>
            <a:schemeClr val="tx1"/>
          </a:solidFill>
          <a:latin typeface="+mn-lt"/>
          <a:ea typeface="+mn-ea"/>
          <a:cs typeface="+mn-cs"/>
        </a:defRPr>
      </a:lvl5pPr>
      <a:lvl6pPr marL="1376363" indent="-231775" algn="l" defTabSz="914400" rtl="0" eaLnBrk="1" latinLnBrk="0" hangingPunct="1">
        <a:lnSpc>
          <a:spcPct val="90000"/>
        </a:lnSpc>
        <a:spcBef>
          <a:spcPts val="300"/>
        </a:spcBef>
        <a:buClr>
          <a:schemeClr val="accent6"/>
        </a:buClr>
        <a:buFont typeface="Wingdings" panose="05000000000000000000" pitchFamily="2" charset="2"/>
        <a:buChar char="o"/>
        <a:defRPr sz="1200" kern="1200">
          <a:solidFill>
            <a:schemeClr val="tx1"/>
          </a:solidFill>
          <a:latin typeface="+mn-lt"/>
          <a:ea typeface="+mn-ea"/>
          <a:cs typeface="+mn-cs"/>
        </a:defRPr>
      </a:lvl6pPr>
      <a:lvl7pPr marL="1601788" indent="-228600" algn="l" defTabSz="914400" rtl="0" eaLnBrk="1" latinLnBrk="0" hangingPunct="1">
        <a:lnSpc>
          <a:spcPct val="90000"/>
        </a:lnSpc>
        <a:spcBef>
          <a:spcPts val="300"/>
        </a:spcBef>
        <a:buClr>
          <a:schemeClr val="accent6"/>
        </a:buClr>
        <a:buFont typeface="Wingdings" panose="05000000000000000000" pitchFamily="2" charset="2"/>
        <a:buChar char="o"/>
        <a:defRPr sz="1200" kern="1200">
          <a:solidFill>
            <a:schemeClr val="tx1"/>
          </a:solidFill>
          <a:latin typeface="+mn-lt"/>
          <a:ea typeface="+mn-ea"/>
          <a:cs typeface="+mn-cs"/>
        </a:defRPr>
      </a:lvl7pPr>
      <a:lvl8pPr marL="1828800" indent="-228600" algn="l" defTabSz="914400" rtl="0" eaLnBrk="1" latinLnBrk="0" hangingPunct="1">
        <a:lnSpc>
          <a:spcPct val="90000"/>
        </a:lnSpc>
        <a:spcBef>
          <a:spcPts val="300"/>
        </a:spcBef>
        <a:buClr>
          <a:schemeClr val="accent6"/>
        </a:buClr>
        <a:buFont typeface="Wingdings" panose="05000000000000000000" pitchFamily="2" charset="2"/>
        <a:buChar char="o"/>
        <a:defRPr sz="12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078173"/>
            <a:ext cx="10515600" cy="61251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847BA0-DE75-41C4-9773-F0566992DBC0}" type="datetimeFigureOut">
              <a:rPr lang="en-US" smtClean="0"/>
              <a:t>5/23/22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87520F-9537-4B31-A4DB-3ECD89F60798}" type="slidenum">
              <a:rPr lang="en-US" smtClean="0"/>
              <a:t>‹#›</a:t>
            </a:fld>
            <a:endParaRPr lang="en-US"/>
          </a:p>
        </p:txBody>
      </p:sp>
    </p:spTree>
    <p:extLst>
      <p:ext uri="{BB962C8B-B14F-4D97-AF65-F5344CB8AC3E}">
        <p14:creationId xmlns:p14="http://schemas.microsoft.com/office/powerpoint/2010/main" val="208217683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 id="2147483677" r:id="rId15"/>
  </p:sldLayoutIdLst>
  <p:txStyles>
    <p:titleStyle>
      <a:lvl1pPr algn="l" defTabSz="914400" rtl="0" eaLnBrk="1" latinLnBrk="0" hangingPunct="1">
        <a:lnSpc>
          <a:spcPct val="90000"/>
        </a:lnSpc>
        <a:spcBef>
          <a:spcPct val="0"/>
        </a:spcBef>
        <a:buNone/>
        <a:defRPr sz="3200" b="1" kern="1200">
          <a:solidFill>
            <a:schemeClr val="accent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9B4F31C-54E8-47BC-9623-A86450E684CC}"/>
              </a:ext>
            </a:extLst>
          </p:cNvPr>
          <p:cNvSpPr>
            <a:spLocks noGrp="1"/>
          </p:cNvSpPr>
          <p:nvPr>
            <p:ph type="title"/>
          </p:nvPr>
        </p:nvSpPr>
        <p:spPr/>
        <p:txBody>
          <a:bodyPr/>
          <a:lstStyle/>
          <a:p>
            <a:r>
              <a:rPr lang="en-US" dirty="0"/>
              <a:t>Slide title 03</a:t>
            </a:r>
          </a:p>
        </p:txBody>
      </p:sp>
      <p:sp>
        <p:nvSpPr>
          <p:cNvPr id="2" name="Text Placeholder 1"/>
          <p:cNvSpPr>
            <a:spLocks noGrp="1"/>
          </p:cNvSpPr>
          <p:nvPr>
            <p:ph type="body" sz="quarter" idx="13"/>
          </p:nvPr>
        </p:nvSpPr>
        <p:spPr>
          <a:xfrm>
            <a:off x="77353" y="1975616"/>
            <a:ext cx="1703925" cy="618691"/>
          </a:xfrm>
        </p:spPr>
        <p:txBody>
          <a:bodyPr/>
          <a:lstStyle/>
          <a:p>
            <a:r>
              <a:rPr lang="en-US" dirty="0"/>
              <a:t>What do you want to achieve this week/month/Quarter or year?</a:t>
            </a:r>
          </a:p>
        </p:txBody>
      </p:sp>
      <p:sp>
        <p:nvSpPr>
          <p:cNvPr id="3" name="Text Placeholder 2"/>
          <p:cNvSpPr>
            <a:spLocks noGrp="1"/>
          </p:cNvSpPr>
          <p:nvPr>
            <p:ph type="body" sz="quarter" idx="14"/>
          </p:nvPr>
        </p:nvSpPr>
        <p:spPr/>
        <p:txBody>
          <a:bodyPr/>
          <a:lstStyle/>
          <a:p>
            <a:r>
              <a:rPr lang="en-US" dirty="0"/>
              <a:t>Explain exactly what you want to accomplish.</a:t>
            </a:r>
          </a:p>
        </p:txBody>
      </p:sp>
      <p:sp>
        <p:nvSpPr>
          <p:cNvPr id="5" name="Text Placeholder 4"/>
          <p:cNvSpPr>
            <a:spLocks noGrp="1"/>
          </p:cNvSpPr>
          <p:nvPr>
            <p:ph type="body" sz="quarter" idx="15"/>
          </p:nvPr>
        </p:nvSpPr>
        <p:spPr/>
        <p:txBody>
          <a:bodyPr/>
          <a:lstStyle/>
          <a:p>
            <a:r>
              <a:rPr lang="en-US" dirty="0"/>
              <a:t>How will you be able to measure progress during and/or after?</a:t>
            </a:r>
          </a:p>
        </p:txBody>
      </p:sp>
      <p:sp>
        <p:nvSpPr>
          <p:cNvPr id="6" name="Text Placeholder 5"/>
          <p:cNvSpPr>
            <a:spLocks noGrp="1"/>
          </p:cNvSpPr>
          <p:nvPr>
            <p:ph type="body" sz="quarter" idx="16"/>
          </p:nvPr>
        </p:nvSpPr>
        <p:spPr/>
        <p:txBody>
          <a:bodyPr/>
          <a:lstStyle/>
          <a:p>
            <a:r>
              <a:rPr lang="en-US" dirty="0"/>
              <a:t>Is this attainable this week?</a:t>
            </a:r>
          </a:p>
        </p:txBody>
      </p:sp>
      <p:sp>
        <p:nvSpPr>
          <p:cNvPr id="7" name="Text Placeholder 6"/>
          <p:cNvSpPr>
            <a:spLocks noGrp="1"/>
          </p:cNvSpPr>
          <p:nvPr>
            <p:ph type="body" sz="quarter" idx="17"/>
          </p:nvPr>
        </p:nvSpPr>
        <p:spPr/>
        <p:txBody>
          <a:bodyPr/>
          <a:lstStyle/>
          <a:p>
            <a:r>
              <a:rPr lang="en-US" dirty="0"/>
              <a:t>Is it realistic?</a:t>
            </a:r>
          </a:p>
        </p:txBody>
      </p:sp>
      <p:sp>
        <p:nvSpPr>
          <p:cNvPr id="8" name="Text Placeholder 7"/>
          <p:cNvSpPr>
            <a:spLocks noGrp="1"/>
          </p:cNvSpPr>
          <p:nvPr>
            <p:ph type="body" sz="quarter" idx="18"/>
          </p:nvPr>
        </p:nvSpPr>
        <p:spPr/>
        <p:txBody>
          <a:bodyPr/>
          <a:lstStyle/>
          <a:p>
            <a:r>
              <a:rPr lang="en-US" dirty="0"/>
              <a:t>When do you want to accomplish this?</a:t>
            </a:r>
          </a:p>
        </p:txBody>
      </p:sp>
      <p:sp>
        <p:nvSpPr>
          <p:cNvPr id="27" name="Text Placeholder 26">
            <a:extLst>
              <a:ext uri="{FF2B5EF4-FFF2-40B4-BE49-F238E27FC236}">
                <a16:creationId xmlns:a16="http://schemas.microsoft.com/office/drawing/2014/main" id="{DDE987BF-1652-4618-9814-89629B0BE2D8}"/>
              </a:ext>
            </a:extLst>
          </p:cNvPr>
          <p:cNvSpPr>
            <a:spLocks noGrp="1"/>
          </p:cNvSpPr>
          <p:nvPr>
            <p:ph type="body" sz="quarter" idx="19"/>
          </p:nvPr>
        </p:nvSpPr>
        <p:spPr>
          <a:xfrm>
            <a:off x="80818" y="2834536"/>
            <a:ext cx="1533236" cy="1005840"/>
          </a:xfrm>
        </p:spPr>
        <p:txBody>
          <a:bodyPr/>
          <a:lstStyle/>
          <a:p>
            <a:endParaRPr lang="en-US" dirty="0"/>
          </a:p>
        </p:txBody>
      </p:sp>
      <p:sp>
        <p:nvSpPr>
          <p:cNvPr id="28" name="Text Placeholder 27">
            <a:extLst>
              <a:ext uri="{FF2B5EF4-FFF2-40B4-BE49-F238E27FC236}">
                <a16:creationId xmlns:a16="http://schemas.microsoft.com/office/drawing/2014/main" id="{1C55A1A4-D4CE-4F1C-A5E6-A73225DE87BA}"/>
              </a:ext>
            </a:extLst>
          </p:cNvPr>
          <p:cNvSpPr>
            <a:spLocks noGrp="1"/>
          </p:cNvSpPr>
          <p:nvPr>
            <p:ph type="body" sz="quarter" idx="20"/>
          </p:nvPr>
        </p:nvSpPr>
        <p:spPr>
          <a:xfrm>
            <a:off x="1693697" y="2834536"/>
            <a:ext cx="1730684" cy="1005840"/>
          </a:xfrm>
        </p:spPr>
        <p:txBody>
          <a:bodyPr/>
          <a:lstStyle/>
          <a:p>
            <a:endParaRPr lang="en-US" dirty="0"/>
          </a:p>
        </p:txBody>
      </p:sp>
      <p:sp>
        <p:nvSpPr>
          <p:cNvPr id="29" name="Text Placeholder 28">
            <a:extLst>
              <a:ext uri="{FF2B5EF4-FFF2-40B4-BE49-F238E27FC236}">
                <a16:creationId xmlns:a16="http://schemas.microsoft.com/office/drawing/2014/main" id="{62D9708E-35E7-47F1-BF01-71765B0866FE}"/>
              </a:ext>
            </a:extLst>
          </p:cNvPr>
          <p:cNvSpPr>
            <a:spLocks noGrp="1"/>
          </p:cNvSpPr>
          <p:nvPr>
            <p:ph type="body" sz="quarter" idx="21"/>
          </p:nvPr>
        </p:nvSpPr>
        <p:spPr>
          <a:xfrm>
            <a:off x="3660092" y="2834534"/>
            <a:ext cx="1703925" cy="1005840"/>
          </a:xfrm>
        </p:spPr>
        <p:txBody>
          <a:bodyPr/>
          <a:lstStyle/>
          <a:p>
            <a:endParaRPr lang="en-US" dirty="0"/>
          </a:p>
        </p:txBody>
      </p:sp>
      <p:sp>
        <p:nvSpPr>
          <p:cNvPr id="30" name="Text Placeholder 29">
            <a:extLst>
              <a:ext uri="{FF2B5EF4-FFF2-40B4-BE49-F238E27FC236}">
                <a16:creationId xmlns:a16="http://schemas.microsoft.com/office/drawing/2014/main" id="{A9A40210-5194-4030-A104-4BE2A3EFED99}"/>
              </a:ext>
            </a:extLst>
          </p:cNvPr>
          <p:cNvSpPr>
            <a:spLocks noGrp="1"/>
          </p:cNvSpPr>
          <p:nvPr>
            <p:ph type="body" sz="quarter" idx="22"/>
          </p:nvPr>
        </p:nvSpPr>
        <p:spPr>
          <a:xfrm>
            <a:off x="5635586" y="2834534"/>
            <a:ext cx="1705013" cy="1005840"/>
          </a:xfrm>
        </p:spPr>
        <p:txBody>
          <a:bodyPr/>
          <a:lstStyle/>
          <a:p>
            <a:endParaRPr lang="en-US" dirty="0"/>
          </a:p>
        </p:txBody>
      </p:sp>
      <p:sp>
        <p:nvSpPr>
          <p:cNvPr id="31" name="Text Placeholder 30">
            <a:extLst>
              <a:ext uri="{FF2B5EF4-FFF2-40B4-BE49-F238E27FC236}">
                <a16:creationId xmlns:a16="http://schemas.microsoft.com/office/drawing/2014/main" id="{F50DFF7C-EFD3-4253-8731-AA99EECD0A98}"/>
              </a:ext>
            </a:extLst>
          </p:cNvPr>
          <p:cNvSpPr>
            <a:spLocks noGrp="1"/>
          </p:cNvSpPr>
          <p:nvPr>
            <p:ph type="body" sz="quarter" idx="23"/>
          </p:nvPr>
        </p:nvSpPr>
        <p:spPr>
          <a:xfrm>
            <a:off x="7710054" y="2834534"/>
            <a:ext cx="1533236" cy="1005840"/>
          </a:xfrm>
        </p:spPr>
        <p:txBody>
          <a:bodyPr/>
          <a:lstStyle/>
          <a:p>
            <a:endParaRPr lang="en-US" dirty="0"/>
          </a:p>
        </p:txBody>
      </p:sp>
      <p:sp>
        <p:nvSpPr>
          <p:cNvPr id="32" name="Text Placeholder 31">
            <a:extLst>
              <a:ext uri="{FF2B5EF4-FFF2-40B4-BE49-F238E27FC236}">
                <a16:creationId xmlns:a16="http://schemas.microsoft.com/office/drawing/2014/main" id="{2B6057F1-001B-40BA-8E5D-6C10CE92ABE0}"/>
              </a:ext>
            </a:extLst>
          </p:cNvPr>
          <p:cNvSpPr>
            <a:spLocks noGrp="1"/>
          </p:cNvSpPr>
          <p:nvPr>
            <p:ph type="body" sz="quarter" idx="24"/>
          </p:nvPr>
        </p:nvSpPr>
        <p:spPr>
          <a:xfrm>
            <a:off x="9577474" y="2834534"/>
            <a:ext cx="1707051" cy="1005840"/>
          </a:xfrm>
        </p:spPr>
        <p:txBody>
          <a:bodyPr/>
          <a:lstStyle/>
          <a:p>
            <a:endParaRPr lang="en-US" dirty="0"/>
          </a:p>
        </p:txBody>
      </p:sp>
      <p:sp>
        <p:nvSpPr>
          <p:cNvPr id="33" name="Text Placeholder 32">
            <a:extLst>
              <a:ext uri="{FF2B5EF4-FFF2-40B4-BE49-F238E27FC236}">
                <a16:creationId xmlns:a16="http://schemas.microsoft.com/office/drawing/2014/main" id="{F97F28A9-B88D-459F-8035-DF6BEFF8EE50}"/>
              </a:ext>
            </a:extLst>
          </p:cNvPr>
          <p:cNvSpPr>
            <a:spLocks noGrp="1"/>
          </p:cNvSpPr>
          <p:nvPr>
            <p:ph type="body" sz="quarter" idx="25"/>
          </p:nvPr>
        </p:nvSpPr>
        <p:spPr>
          <a:xfrm>
            <a:off x="77353" y="4134091"/>
            <a:ext cx="1533236" cy="1005840"/>
          </a:xfrm>
        </p:spPr>
        <p:txBody>
          <a:bodyPr/>
          <a:lstStyle/>
          <a:p>
            <a:endParaRPr lang="en-US" dirty="0"/>
          </a:p>
        </p:txBody>
      </p:sp>
      <p:sp>
        <p:nvSpPr>
          <p:cNvPr id="34" name="Text Placeholder 33">
            <a:extLst>
              <a:ext uri="{FF2B5EF4-FFF2-40B4-BE49-F238E27FC236}">
                <a16:creationId xmlns:a16="http://schemas.microsoft.com/office/drawing/2014/main" id="{8F311CE8-2C92-43B6-86A3-A28EEF765F29}"/>
              </a:ext>
            </a:extLst>
          </p:cNvPr>
          <p:cNvSpPr>
            <a:spLocks noGrp="1"/>
          </p:cNvSpPr>
          <p:nvPr>
            <p:ph type="body" sz="quarter" idx="26"/>
          </p:nvPr>
        </p:nvSpPr>
        <p:spPr>
          <a:xfrm>
            <a:off x="1690232" y="4134091"/>
            <a:ext cx="1730684" cy="1005840"/>
          </a:xfrm>
        </p:spPr>
        <p:txBody>
          <a:bodyPr/>
          <a:lstStyle/>
          <a:p>
            <a:endParaRPr lang="en-US"/>
          </a:p>
        </p:txBody>
      </p:sp>
      <p:sp>
        <p:nvSpPr>
          <p:cNvPr id="35" name="Text Placeholder 34">
            <a:extLst>
              <a:ext uri="{FF2B5EF4-FFF2-40B4-BE49-F238E27FC236}">
                <a16:creationId xmlns:a16="http://schemas.microsoft.com/office/drawing/2014/main" id="{04E1EAD9-7D5A-4388-9252-ED179FFF9A71}"/>
              </a:ext>
            </a:extLst>
          </p:cNvPr>
          <p:cNvSpPr>
            <a:spLocks noGrp="1"/>
          </p:cNvSpPr>
          <p:nvPr>
            <p:ph type="body" sz="quarter" idx="27"/>
          </p:nvPr>
        </p:nvSpPr>
        <p:spPr>
          <a:xfrm>
            <a:off x="3656627" y="4134089"/>
            <a:ext cx="1703925" cy="1005840"/>
          </a:xfrm>
        </p:spPr>
        <p:txBody>
          <a:bodyPr/>
          <a:lstStyle/>
          <a:p>
            <a:endParaRPr lang="en-US" dirty="0"/>
          </a:p>
        </p:txBody>
      </p:sp>
      <p:sp>
        <p:nvSpPr>
          <p:cNvPr id="36" name="Text Placeholder 35">
            <a:extLst>
              <a:ext uri="{FF2B5EF4-FFF2-40B4-BE49-F238E27FC236}">
                <a16:creationId xmlns:a16="http://schemas.microsoft.com/office/drawing/2014/main" id="{B87EDC6C-629D-4D19-BA29-B6D3C48B8D91}"/>
              </a:ext>
            </a:extLst>
          </p:cNvPr>
          <p:cNvSpPr>
            <a:spLocks noGrp="1"/>
          </p:cNvSpPr>
          <p:nvPr>
            <p:ph type="body" sz="quarter" idx="28"/>
          </p:nvPr>
        </p:nvSpPr>
        <p:spPr>
          <a:xfrm>
            <a:off x="5632121" y="4134089"/>
            <a:ext cx="1705013" cy="1005840"/>
          </a:xfrm>
        </p:spPr>
        <p:txBody>
          <a:bodyPr/>
          <a:lstStyle/>
          <a:p>
            <a:endParaRPr lang="en-US"/>
          </a:p>
        </p:txBody>
      </p:sp>
      <p:sp>
        <p:nvSpPr>
          <p:cNvPr id="37" name="Text Placeholder 36">
            <a:extLst>
              <a:ext uri="{FF2B5EF4-FFF2-40B4-BE49-F238E27FC236}">
                <a16:creationId xmlns:a16="http://schemas.microsoft.com/office/drawing/2014/main" id="{2998ABAB-4310-41A9-82B2-05DB7E7FBE4D}"/>
              </a:ext>
            </a:extLst>
          </p:cNvPr>
          <p:cNvSpPr>
            <a:spLocks noGrp="1"/>
          </p:cNvSpPr>
          <p:nvPr>
            <p:ph type="body" sz="quarter" idx="29"/>
          </p:nvPr>
        </p:nvSpPr>
        <p:spPr>
          <a:xfrm>
            <a:off x="7706589" y="4134089"/>
            <a:ext cx="1533236" cy="1005840"/>
          </a:xfrm>
        </p:spPr>
        <p:txBody>
          <a:bodyPr/>
          <a:lstStyle/>
          <a:p>
            <a:endParaRPr lang="en-US" dirty="0"/>
          </a:p>
        </p:txBody>
      </p:sp>
      <p:sp>
        <p:nvSpPr>
          <p:cNvPr id="38" name="Text Placeholder 37">
            <a:extLst>
              <a:ext uri="{FF2B5EF4-FFF2-40B4-BE49-F238E27FC236}">
                <a16:creationId xmlns:a16="http://schemas.microsoft.com/office/drawing/2014/main" id="{92862D7C-E9AE-4638-9171-50AF34905D99}"/>
              </a:ext>
            </a:extLst>
          </p:cNvPr>
          <p:cNvSpPr>
            <a:spLocks noGrp="1"/>
          </p:cNvSpPr>
          <p:nvPr>
            <p:ph type="body" sz="quarter" idx="30"/>
          </p:nvPr>
        </p:nvSpPr>
        <p:spPr>
          <a:xfrm>
            <a:off x="9574009" y="4134089"/>
            <a:ext cx="1707051" cy="1005840"/>
          </a:xfrm>
        </p:spPr>
        <p:txBody>
          <a:bodyPr/>
          <a:lstStyle/>
          <a:p>
            <a:endParaRPr lang="en-US"/>
          </a:p>
        </p:txBody>
      </p:sp>
      <p:sp>
        <p:nvSpPr>
          <p:cNvPr id="39" name="Text Placeholder 38">
            <a:extLst>
              <a:ext uri="{FF2B5EF4-FFF2-40B4-BE49-F238E27FC236}">
                <a16:creationId xmlns:a16="http://schemas.microsoft.com/office/drawing/2014/main" id="{2C0F2243-D170-4B41-BA45-54C7ECFF2E08}"/>
              </a:ext>
            </a:extLst>
          </p:cNvPr>
          <p:cNvSpPr>
            <a:spLocks noGrp="1"/>
          </p:cNvSpPr>
          <p:nvPr>
            <p:ph type="body" sz="quarter" idx="31"/>
          </p:nvPr>
        </p:nvSpPr>
        <p:spPr>
          <a:xfrm>
            <a:off x="63497" y="5444735"/>
            <a:ext cx="1533236" cy="1005840"/>
          </a:xfrm>
        </p:spPr>
        <p:txBody>
          <a:bodyPr/>
          <a:lstStyle/>
          <a:p>
            <a:endParaRPr lang="en-US"/>
          </a:p>
        </p:txBody>
      </p:sp>
      <p:sp>
        <p:nvSpPr>
          <p:cNvPr id="40" name="Text Placeholder 39">
            <a:extLst>
              <a:ext uri="{FF2B5EF4-FFF2-40B4-BE49-F238E27FC236}">
                <a16:creationId xmlns:a16="http://schemas.microsoft.com/office/drawing/2014/main" id="{28A83AE4-7132-4256-A684-0ED61C1FCA07}"/>
              </a:ext>
            </a:extLst>
          </p:cNvPr>
          <p:cNvSpPr>
            <a:spLocks noGrp="1"/>
          </p:cNvSpPr>
          <p:nvPr>
            <p:ph type="body" sz="quarter" idx="32"/>
          </p:nvPr>
        </p:nvSpPr>
        <p:spPr>
          <a:xfrm>
            <a:off x="1676376" y="5444735"/>
            <a:ext cx="1730684" cy="1005840"/>
          </a:xfrm>
        </p:spPr>
        <p:txBody>
          <a:bodyPr/>
          <a:lstStyle/>
          <a:p>
            <a:endParaRPr lang="en-US"/>
          </a:p>
        </p:txBody>
      </p:sp>
      <p:sp>
        <p:nvSpPr>
          <p:cNvPr id="41" name="Text Placeholder 40">
            <a:extLst>
              <a:ext uri="{FF2B5EF4-FFF2-40B4-BE49-F238E27FC236}">
                <a16:creationId xmlns:a16="http://schemas.microsoft.com/office/drawing/2014/main" id="{3355E7FC-49C9-44FF-A72B-3D7DCDD54FFA}"/>
              </a:ext>
            </a:extLst>
          </p:cNvPr>
          <p:cNvSpPr>
            <a:spLocks noGrp="1"/>
          </p:cNvSpPr>
          <p:nvPr>
            <p:ph type="body" sz="quarter" idx="33"/>
          </p:nvPr>
        </p:nvSpPr>
        <p:spPr>
          <a:xfrm>
            <a:off x="3642771" y="5444733"/>
            <a:ext cx="1703925" cy="1005840"/>
          </a:xfrm>
        </p:spPr>
        <p:txBody>
          <a:bodyPr/>
          <a:lstStyle/>
          <a:p>
            <a:endParaRPr lang="en-US"/>
          </a:p>
        </p:txBody>
      </p:sp>
      <p:sp>
        <p:nvSpPr>
          <p:cNvPr id="42" name="Text Placeholder 41">
            <a:extLst>
              <a:ext uri="{FF2B5EF4-FFF2-40B4-BE49-F238E27FC236}">
                <a16:creationId xmlns:a16="http://schemas.microsoft.com/office/drawing/2014/main" id="{5CE48796-68BA-4A22-BCA1-CC0A563F4AF9}"/>
              </a:ext>
            </a:extLst>
          </p:cNvPr>
          <p:cNvSpPr>
            <a:spLocks noGrp="1"/>
          </p:cNvSpPr>
          <p:nvPr>
            <p:ph type="body" sz="quarter" idx="34"/>
          </p:nvPr>
        </p:nvSpPr>
        <p:spPr>
          <a:xfrm>
            <a:off x="5618265" y="5444733"/>
            <a:ext cx="1705013" cy="1005840"/>
          </a:xfrm>
        </p:spPr>
        <p:txBody>
          <a:bodyPr/>
          <a:lstStyle/>
          <a:p>
            <a:endParaRPr lang="en-US"/>
          </a:p>
        </p:txBody>
      </p:sp>
      <p:sp>
        <p:nvSpPr>
          <p:cNvPr id="43" name="Text Placeholder 42">
            <a:extLst>
              <a:ext uri="{FF2B5EF4-FFF2-40B4-BE49-F238E27FC236}">
                <a16:creationId xmlns:a16="http://schemas.microsoft.com/office/drawing/2014/main" id="{43F905B5-C6A7-4569-84AD-7AA6C9CFD497}"/>
              </a:ext>
            </a:extLst>
          </p:cNvPr>
          <p:cNvSpPr>
            <a:spLocks noGrp="1"/>
          </p:cNvSpPr>
          <p:nvPr>
            <p:ph type="body" sz="quarter" idx="35"/>
          </p:nvPr>
        </p:nvSpPr>
        <p:spPr>
          <a:xfrm>
            <a:off x="7692733" y="5444733"/>
            <a:ext cx="1533236" cy="1005840"/>
          </a:xfrm>
        </p:spPr>
        <p:txBody>
          <a:bodyPr/>
          <a:lstStyle/>
          <a:p>
            <a:endParaRPr lang="en-US"/>
          </a:p>
        </p:txBody>
      </p:sp>
      <p:sp>
        <p:nvSpPr>
          <p:cNvPr id="44" name="Text Placeholder 43">
            <a:extLst>
              <a:ext uri="{FF2B5EF4-FFF2-40B4-BE49-F238E27FC236}">
                <a16:creationId xmlns:a16="http://schemas.microsoft.com/office/drawing/2014/main" id="{1A7D4C5C-0F8B-4017-BF4F-995BB3ABB38A}"/>
              </a:ext>
            </a:extLst>
          </p:cNvPr>
          <p:cNvSpPr>
            <a:spLocks noGrp="1"/>
          </p:cNvSpPr>
          <p:nvPr>
            <p:ph type="body" sz="quarter" idx="36"/>
          </p:nvPr>
        </p:nvSpPr>
        <p:spPr>
          <a:xfrm>
            <a:off x="9560153" y="5444733"/>
            <a:ext cx="1707051" cy="1005840"/>
          </a:xfrm>
        </p:spPr>
        <p:txBody>
          <a:bodyPr/>
          <a:lstStyle/>
          <a:p>
            <a:endParaRPr lang="en-US"/>
          </a:p>
        </p:txBody>
      </p:sp>
      <p:sp>
        <p:nvSpPr>
          <p:cNvPr id="9" name="TextBox 8">
            <a:extLst>
              <a:ext uri="{FF2B5EF4-FFF2-40B4-BE49-F238E27FC236}">
                <a16:creationId xmlns:a16="http://schemas.microsoft.com/office/drawing/2014/main" id="{B19117BB-FF64-4C4E-8AC9-49CA99F393CC}"/>
              </a:ext>
            </a:extLst>
          </p:cNvPr>
          <p:cNvSpPr txBox="1"/>
          <p:nvPr/>
        </p:nvSpPr>
        <p:spPr>
          <a:xfrm>
            <a:off x="63497" y="6487644"/>
            <a:ext cx="11971984" cy="369332"/>
          </a:xfrm>
          <a:prstGeom prst="rect">
            <a:avLst/>
          </a:prstGeom>
          <a:noFill/>
        </p:spPr>
        <p:txBody>
          <a:bodyPr wrap="square" rtlCol="0">
            <a:spAutoFit/>
          </a:bodyPr>
          <a:lstStyle/>
          <a:p>
            <a:r>
              <a:rPr lang="en-US" sz="900" i="1" kern="0" dirty="0">
                <a:solidFill>
                  <a:srgbClr val="44546A"/>
                </a:solidFill>
                <a:latin typeface="Calibri"/>
                <a:ea typeface="Calibri"/>
                <a:cs typeface="Calibri"/>
                <a:sym typeface="Calibri"/>
              </a:rPr>
              <a:t>This material was prepared by the </a:t>
            </a:r>
            <a:r>
              <a:rPr lang="en-US" sz="900" i="1" kern="0" dirty="0">
                <a:solidFill>
                  <a:srgbClr val="44546A"/>
                </a:solidFill>
                <a:latin typeface="Calibri"/>
                <a:cs typeface="Calibri"/>
                <a:sym typeface="Calibri"/>
              </a:rPr>
              <a:t>IPRO HQIC, a Hospital Quality Improvement Contractor, under contract with the Centers for Medicare &amp; Medicaid Services (CMS), an agency of the U.S. Department of Health and Human Services (HHS). Views expressed in this document do not necessarily reflect the official views or policy of CMS or HHS, and any reference to a specific product or entity herein does not constitute endorsement of that product or entity by CMS or HHS. </a:t>
            </a:r>
            <a:r>
              <a:rPr lang="en-US" sz="900" i="1" kern="0" dirty="0">
                <a:solidFill>
                  <a:srgbClr val="44546A"/>
                </a:solidFill>
                <a:latin typeface="Calibri"/>
                <a:cs typeface="Calibri"/>
              </a:rPr>
              <a:t>IPRO-HQIC-Tsk56-22-212</a:t>
            </a:r>
          </a:p>
        </p:txBody>
      </p:sp>
      <p:pic>
        <p:nvPicPr>
          <p:cNvPr id="12" name="Picture 11">
            <a:extLst>
              <a:ext uri="{FF2B5EF4-FFF2-40B4-BE49-F238E27FC236}">
                <a16:creationId xmlns:a16="http://schemas.microsoft.com/office/drawing/2014/main" id="{84DD2E4F-6C8C-DA47-9573-C51ACF7485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2184" y="114414"/>
            <a:ext cx="2424679" cy="321418"/>
          </a:xfrm>
          <a:prstGeom prst="rect">
            <a:avLst/>
          </a:prstGeom>
        </p:spPr>
      </p:pic>
    </p:spTree>
    <p:extLst>
      <p:ext uri="{BB962C8B-B14F-4D97-AF65-F5344CB8AC3E}">
        <p14:creationId xmlns:p14="http://schemas.microsoft.com/office/powerpoint/2010/main" val="1392719638"/>
      </p:ext>
    </p:extLst>
  </p:cSld>
  <p:clrMapOvr>
    <a:masterClrMapping/>
  </p:clrMapOvr>
</p:sld>
</file>

<file path=ppt/theme/theme1.xml><?xml version="1.0" encoding="utf-8"?>
<a:theme xmlns:a="http://schemas.openxmlformats.org/drawingml/2006/main" name="1_Achieve Your Goals">
  <a:themeElements>
    <a:clrScheme name="Custom 1">
      <a:dk1>
        <a:sysClr val="windowText" lastClr="000000"/>
      </a:dk1>
      <a:lt1>
        <a:sysClr val="window" lastClr="FFFFFF"/>
      </a:lt1>
      <a:dk2>
        <a:srgbClr val="0E213F"/>
      </a:dk2>
      <a:lt2>
        <a:srgbClr val="B4DCFA"/>
      </a:lt2>
      <a:accent1>
        <a:srgbClr val="00AFEE"/>
      </a:accent1>
      <a:accent2>
        <a:srgbClr val="94AFDC"/>
      </a:accent2>
      <a:accent3>
        <a:srgbClr val="A7EA52"/>
      </a:accent3>
      <a:accent4>
        <a:srgbClr val="FBDF4F"/>
      </a:accent4>
      <a:accent5>
        <a:srgbClr val="F47822"/>
      </a:accent5>
      <a:accent6>
        <a:srgbClr val="E62828"/>
      </a:accent6>
      <a:hlink>
        <a:srgbClr val="56C7AA"/>
      </a:hlink>
      <a:folHlink>
        <a:srgbClr val="59A8D1"/>
      </a:folHlink>
    </a:clrScheme>
    <a:fontScheme name="Tw Cen MT-Rockwell">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89675943_Goal setting_CLR_v2.potx" id="{EA2EE831-B17F-48F6-8E44-B9BEF488FA7B}" vid="{ECA8EE4D-B91C-4014-8E9D-989E342ED2A5}"/>
    </a:ext>
  </a:extLst>
</a:theme>
</file>

<file path=ppt/theme/theme2.xml><?xml version="1.0" encoding="utf-8"?>
<a:theme xmlns:a="http://schemas.openxmlformats.org/drawingml/2006/main" name="Office Theme">
  <a:themeElements>
    <a:clrScheme name="Custom 1">
      <a:dk1>
        <a:sysClr val="windowText" lastClr="000000"/>
      </a:dk1>
      <a:lt1>
        <a:sysClr val="window" lastClr="FFFFFF"/>
      </a:lt1>
      <a:dk2>
        <a:srgbClr val="58595B"/>
      </a:dk2>
      <a:lt2>
        <a:srgbClr val="E7E6E6"/>
      </a:lt2>
      <a:accent1>
        <a:srgbClr val="36AFCE"/>
      </a:accent1>
      <a:accent2>
        <a:srgbClr val="74C7DC"/>
      </a:accent2>
      <a:accent3>
        <a:srgbClr val="9DD7E7"/>
      </a:accent3>
      <a:accent4>
        <a:srgbClr val="AFDFEB"/>
      </a:accent4>
      <a:accent5>
        <a:srgbClr val="D7EFF5"/>
      </a:accent5>
      <a:accent6>
        <a:srgbClr val="E1F3F7"/>
      </a:accent6>
      <a:hlink>
        <a:srgbClr val="0563C1"/>
      </a:hlink>
      <a:folHlink>
        <a:srgbClr val="954F72"/>
      </a:folHlink>
    </a:clrScheme>
    <a:fontScheme name="Custom 1">
      <a:majorFont>
        <a:latin typeface="Trebuchet MS"/>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16401938_SMART Goals_AAS_v3" id="{E36EC2F9-BCAE-48CD-AC70-D317E6C925A3}" vid="{27DD052F-E9A6-4C9F-9BDB-35AC5AE5D01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148</Words>
  <Application>Microsoft Macintosh PowerPoint</Application>
  <PresentationFormat>Widescreen</PresentationFormat>
  <Paragraphs>9</Paragraphs>
  <Slides>1</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vt:i4>
      </vt:variant>
    </vt:vector>
  </HeadingPairs>
  <TitlesOfParts>
    <vt:vector size="10" baseType="lpstr">
      <vt:lpstr>Arial</vt:lpstr>
      <vt:lpstr>Calibri</vt:lpstr>
      <vt:lpstr>Candara</vt:lpstr>
      <vt:lpstr>Rockwell</vt:lpstr>
      <vt:lpstr>Trebuchet MS</vt:lpstr>
      <vt:lpstr>Tw Cen MT</vt:lpstr>
      <vt:lpstr>Wingdings</vt:lpstr>
      <vt:lpstr>1_Achieve Your Goals</vt:lpstr>
      <vt:lpstr>Office Theme</vt:lpstr>
      <vt:lpstr>Slide title 03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Sandra</dc:creator>
  <cp:lastModifiedBy>Microsoft Office User</cp:lastModifiedBy>
  <cp:revision>5</cp:revision>
  <dcterms:created xsi:type="dcterms:W3CDTF">2022-02-13T20:43:09Z</dcterms:created>
  <dcterms:modified xsi:type="dcterms:W3CDTF">2022-05-23T16:49:46Z</dcterms:modified>
</cp:coreProperties>
</file>