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30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4619" autoAdjust="0"/>
  </p:normalViewPr>
  <p:slideViewPr>
    <p:cSldViewPr snapToGrid="0">
      <p:cViewPr varScale="1">
        <p:scale>
          <a:sx n="100" d="100"/>
          <a:sy n="100" d="100"/>
        </p:scale>
        <p:origin x="184"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0F9D68-8A3E-4A85-B752-2894AEBB9E6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7242AF6-51B3-419B-8AA9-EB1CFF5BE6E0}">
      <dgm:prSet phldrT="[Text]"/>
      <dgm:spPr/>
      <dgm:t>
        <a:bodyPr/>
        <a:lstStyle/>
        <a:p>
          <a:r>
            <a:rPr lang="en-US" dirty="0">
              <a:latin typeface="Calibri" panose="020F0502020204030204" pitchFamily="34" charset="0"/>
              <a:cs typeface="Calibri" panose="020F0502020204030204" pitchFamily="34" charset="0"/>
            </a:rPr>
            <a:t>Why</a:t>
          </a:r>
        </a:p>
      </dgm:t>
    </dgm:pt>
    <dgm:pt modelId="{E5B8A2EB-CB45-4B7E-B203-699461E5CE35}" type="parTrans" cxnId="{6650719C-85E7-447D-81BF-0F72CD22C311}">
      <dgm:prSet/>
      <dgm:spPr/>
      <dgm:t>
        <a:bodyPr/>
        <a:lstStyle/>
        <a:p>
          <a:endParaRPr lang="en-US"/>
        </a:p>
      </dgm:t>
    </dgm:pt>
    <dgm:pt modelId="{3741CB00-151D-4C0B-9B91-C62F6F8F3AA8}" type="sibTrans" cxnId="{6650719C-85E7-447D-81BF-0F72CD22C311}">
      <dgm:prSet/>
      <dgm:spPr/>
      <dgm:t>
        <a:bodyPr/>
        <a:lstStyle/>
        <a:p>
          <a:endParaRPr lang="en-US"/>
        </a:p>
      </dgm:t>
    </dgm:pt>
    <dgm:pt modelId="{F1433B08-AA0B-4046-8C43-826D2D32AE7E}">
      <dgm:prSet phldrT="[Text]"/>
      <dgm:spPr/>
      <dgm:t>
        <a:bodyPr/>
        <a:lstStyle/>
        <a:p>
          <a:r>
            <a:rPr lang="en-US" dirty="0">
              <a:latin typeface="Calibri" panose="020F0502020204030204" pitchFamily="34" charset="0"/>
              <a:cs typeface="Calibri" panose="020F0502020204030204" pitchFamily="34" charset="0"/>
            </a:rPr>
            <a:t>Text</a:t>
          </a:r>
        </a:p>
      </dgm:t>
    </dgm:pt>
    <dgm:pt modelId="{D7C069D9-8305-4F68-AEDD-261C67865AD8}" type="parTrans" cxnId="{CA8CC0BE-4EE7-4B75-9EDF-547A465120A8}">
      <dgm:prSet/>
      <dgm:spPr/>
      <dgm:t>
        <a:bodyPr/>
        <a:lstStyle/>
        <a:p>
          <a:endParaRPr lang="en-US"/>
        </a:p>
      </dgm:t>
    </dgm:pt>
    <dgm:pt modelId="{C17D86D8-1285-48BC-9242-CE85E641913E}" type="sibTrans" cxnId="{CA8CC0BE-4EE7-4B75-9EDF-547A465120A8}">
      <dgm:prSet/>
      <dgm:spPr/>
      <dgm:t>
        <a:bodyPr/>
        <a:lstStyle/>
        <a:p>
          <a:endParaRPr lang="en-US"/>
        </a:p>
      </dgm:t>
    </dgm:pt>
    <dgm:pt modelId="{BA0A38F8-EB34-4F41-9729-84B2A7738BD3}">
      <dgm:prSet phldrT="[Text]"/>
      <dgm:spPr/>
      <dgm:t>
        <a:bodyPr/>
        <a:lstStyle/>
        <a:p>
          <a:r>
            <a:rPr lang="en-US" dirty="0">
              <a:latin typeface="Calibri" panose="020F0502020204030204" pitchFamily="34" charset="0"/>
              <a:cs typeface="Calibri" panose="020F0502020204030204" pitchFamily="34" charset="0"/>
            </a:rPr>
            <a:t>Why</a:t>
          </a:r>
        </a:p>
      </dgm:t>
    </dgm:pt>
    <dgm:pt modelId="{C4402D6E-FCC4-4ACE-9430-1D21038B6652}" type="parTrans" cxnId="{2F454769-6B8E-4B5A-A092-920C1EBEAC79}">
      <dgm:prSet/>
      <dgm:spPr/>
      <dgm:t>
        <a:bodyPr/>
        <a:lstStyle/>
        <a:p>
          <a:endParaRPr lang="en-US"/>
        </a:p>
      </dgm:t>
    </dgm:pt>
    <dgm:pt modelId="{8E156028-6623-448A-932E-073BA4CB86A9}" type="sibTrans" cxnId="{2F454769-6B8E-4B5A-A092-920C1EBEAC79}">
      <dgm:prSet/>
      <dgm:spPr/>
      <dgm:t>
        <a:bodyPr/>
        <a:lstStyle/>
        <a:p>
          <a:endParaRPr lang="en-US"/>
        </a:p>
      </dgm:t>
    </dgm:pt>
    <dgm:pt modelId="{FD6C1D06-BAE1-4786-9F9C-2625D5E62C42}">
      <dgm:prSet phldrT="[Text]"/>
      <dgm:spPr/>
      <dgm:t>
        <a:bodyPr/>
        <a:lstStyle/>
        <a:p>
          <a:r>
            <a:rPr lang="en-US" dirty="0">
              <a:latin typeface="Calibri" panose="020F0502020204030204" pitchFamily="34" charset="0"/>
              <a:cs typeface="Calibri" panose="020F0502020204030204" pitchFamily="34" charset="0"/>
            </a:rPr>
            <a:t>Text</a:t>
          </a:r>
        </a:p>
      </dgm:t>
    </dgm:pt>
    <dgm:pt modelId="{62C675DB-C32D-4085-B67D-E49D50A4954C}" type="parTrans" cxnId="{6288284C-CFAC-4156-A14E-B4B488E2B3F1}">
      <dgm:prSet/>
      <dgm:spPr/>
      <dgm:t>
        <a:bodyPr/>
        <a:lstStyle/>
        <a:p>
          <a:endParaRPr lang="en-US"/>
        </a:p>
      </dgm:t>
    </dgm:pt>
    <dgm:pt modelId="{9084D098-5473-40C0-AE01-1FA6CA760BE8}" type="sibTrans" cxnId="{6288284C-CFAC-4156-A14E-B4B488E2B3F1}">
      <dgm:prSet/>
      <dgm:spPr/>
      <dgm:t>
        <a:bodyPr/>
        <a:lstStyle/>
        <a:p>
          <a:endParaRPr lang="en-US"/>
        </a:p>
      </dgm:t>
    </dgm:pt>
    <dgm:pt modelId="{BF4E69B3-6BC9-4BDD-909C-EE4C8990D787}">
      <dgm:prSet phldrT="[Text]"/>
      <dgm:spPr/>
      <dgm:t>
        <a:bodyPr/>
        <a:lstStyle/>
        <a:p>
          <a:r>
            <a:rPr lang="en-US" dirty="0">
              <a:latin typeface="Calibri" panose="020F0502020204030204" pitchFamily="34" charset="0"/>
              <a:cs typeface="Calibri" panose="020F0502020204030204" pitchFamily="34" charset="0"/>
            </a:rPr>
            <a:t>Why</a:t>
          </a:r>
        </a:p>
      </dgm:t>
    </dgm:pt>
    <dgm:pt modelId="{2C67A73C-DFF4-43BD-B9BB-C13AF5F7EE89}" type="parTrans" cxnId="{99C81E4E-ED44-4A93-AF9F-B1158CBC7783}">
      <dgm:prSet/>
      <dgm:spPr/>
      <dgm:t>
        <a:bodyPr/>
        <a:lstStyle/>
        <a:p>
          <a:endParaRPr lang="en-US"/>
        </a:p>
      </dgm:t>
    </dgm:pt>
    <dgm:pt modelId="{03ADC8E6-4CC5-4C68-970A-F82FA1CCB451}" type="sibTrans" cxnId="{99C81E4E-ED44-4A93-AF9F-B1158CBC7783}">
      <dgm:prSet/>
      <dgm:spPr/>
      <dgm:t>
        <a:bodyPr/>
        <a:lstStyle/>
        <a:p>
          <a:endParaRPr lang="en-US"/>
        </a:p>
      </dgm:t>
    </dgm:pt>
    <dgm:pt modelId="{642D1AA9-EF97-48CA-B097-50A65C29E83B}">
      <dgm:prSet phldrT="[Text]"/>
      <dgm:spPr/>
      <dgm:t>
        <a:bodyPr/>
        <a:lstStyle/>
        <a:p>
          <a:r>
            <a:rPr lang="en-US" dirty="0">
              <a:latin typeface="Calibri" panose="020F0502020204030204" pitchFamily="34" charset="0"/>
              <a:cs typeface="Calibri" panose="020F0502020204030204" pitchFamily="34" charset="0"/>
            </a:rPr>
            <a:t>Text</a:t>
          </a:r>
        </a:p>
      </dgm:t>
    </dgm:pt>
    <dgm:pt modelId="{5890E3ED-6398-4538-A9BC-056DE403269E}" type="parTrans" cxnId="{6F4BDF6E-819E-4459-9586-DC03449062EC}">
      <dgm:prSet/>
      <dgm:spPr/>
      <dgm:t>
        <a:bodyPr/>
        <a:lstStyle/>
        <a:p>
          <a:endParaRPr lang="en-US"/>
        </a:p>
      </dgm:t>
    </dgm:pt>
    <dgm:pt modelId="{546675E4-CF03-48C6-806F-2222892465AA}" type="sibTrans" cxnId="{6F4BDF6E-819E-4459-9586-DC03449062EC}">
      <dgm:prSet/>
      <dgm:spPr/>
      <dgm:t>
        <a:bodyPr/>
        <a:lstStyle/>
        <a:p>
          <a:endParaRPr lang="en-US"/>
        </a:p>
      </dgm:t>
    </dgm:pt>
    <dgm:pt modelId="{C70547E9-9455-42A9-AE53-A0B39D1E5405}">
      <dgm:prSet/>
      <dgm:spPr/>
      <dgm:t>
        <a:bodyPr/>
        <a:lstStyle/>
        <a:p>
          <a:r>
            <a:rPr lang="en-US" dirty="0">
              <a:latin typeface="Calibri" panose="020F0502020204030204" pitchFamily="34" charset="0"/>
              <a:cs typeface="Calibri" panose="020F0502020204030204" pitchFamily="34" charset="0"/>
            </a:rPr>
            <a:t>Why</a:t>
          </a:r>
        </a:p>
      </dgm:t>
    </dgm:pt>
    <dgm:pt modelId="{57F75B9D-07BE-4F00-94FA-D3C7CE33666F}" type="parTrans" cxnId="{D9B7D461-C508-48AC-AB17-05BBA0168D8F}">
      <dgm:prSet/>
      <dgm:spPr/>
      <dgm:t>
        <a:bodyPr/>
        <a:lstStyle/>
        <a:p>
          <a:endParaRPr lang="en-US"/>
        </a:p>
      </dgm:t>
    </dgm:pt>
    <dgm:pt modelId="{9151BDE3-F2B5-4743-9F2D-4EC8363D7F7B}" type="sibTrans" cxnId="{D9B7D461-C508-48AC-AB17-05BBA0168D8F}">
      <dgm:prSet/>
      <dgm:spPr/>
      <dgm:t>
        <a:bodyPr/>
        <a:lstStyle/>
        <a:p>
          <a:endParaRPr lang="en-US"/>
        </a:p>
      </dgm:t>
    </dgm:pt>
    <dgm:pt modelId="{0B755460-A75D-4540-809E-DF18D560AB8C}">
      <dgm:prSet/>
      <dgm:spPr/>
      <dgm:t>
        <a:bodyPr/>
        <a:lstStyle/>
        <a:p>
          <a:r>
            <a:rPr lang="en-US" dirty="0">
              <a:latin typeface="Calibri" panose="020F0502020204030204" pitchFamily="34" charset="0"/>
              <a:cs typeface="Calibri" panose="020F0502020204030204" pitchFamily="34" charset="0"/>
            </a:rPr>
            <a:t>Text</a:t>
          </a:r>
        </a:p>
      </dgm:t>
    </dgm:pt>
    <dgm:pt modelId="{A2767189-3806-4E1F-B100-BF1F197DFD18}" type="parTrans" cxnId="{AE816834-6475-4892-AFC8-1983C6B1D1C7}">
      <dgm:prSet/>
      <dgm:spPr/>
      <dgm:t>
        <a:bodyPr/>
        <a:lstStyle/>
        <a:p>
          <a:endParaRPr lang="en-US"/>
        </a:p>
      </dgm:t>
    </dgm:pt>
    <dgm:pt modelId="{A58E9CC7-DA1B-4F6A-BE17-DD2E45AF09AA}" type="sibTrans" cxnId="{AE816834-6475-4892-AFC8-1983C6B1D1C7}">
      <dgm:prSet/>
      <dgm:spPr/>
      <dgm:t>
        <a:bodyPr/>
        <a:lstStyle/>
        <a:p>
          <a:endParaRPr lang="en-US"/>
        </a:p>
      </dgm:t>
    </dgm:pt>
    <dgm:pt modelId="{00AA9147-5DD8-40B9-907E-69FC0CF6E6AD}">
      <dgm:prSet/>
      <dgm:spPr/>
      <dgm:t>
        <a:bodyPr/>
        <a:lstStyle/>
        <a:p>
          <a:r>
            <a:rPr lang="en-US" dirty="0">
              <a:latin typeface="Calibri" panose="020F0502020204030204" pitchFamily="34" charset="0"/>
              <a:cs typeface="Calibri" panose="020F0502020204030204" pitchFamily="34" charset="0"/>
            </a:rPr>
            <a:t>Why</a:t>
          </a:r>
        </a:p>
      </dgm:t>
    </dgm:pt>
    <dgm:pt modelId="{5EDE5918-C2A3-4954-A32F-519E6148853B}" type="parTrans" cxnId="{71E69805-75EE-4CC0-A42D-F36099986214}">
      <dgm:prSet/>
      <dgm:spPr/>
      <dgm:t>
        <a:bodyPr/>
        <a:lstStyle/>
        <a:p>
          <a:endParaRPr lang="en-US"/>
        </a:p>
      </dgm:t>
    </dgm:pt>
    <dgm:pt modelId="{B6A60A88-3D15-45E8-9A9D-67183E78ED1F}" type="sibTrans" cxnId="{71E69805-75EE-4CC0-A42D-F36099986214}">
      <dgm:prSet/>
      <dgm:spPr/>
      <dgm:t>
        <a:bodyPr/>
        <a:lstStyle/>
        <a:p>
          <a:endParaRPr lang="en-US"/>
        </a:p>
      </dgm:t>
    </dgm:pt>
    <dgm:pt modelId="{C27EF05B-9BB7-4336-939B-1492ED3E2794}">
      <dgm:prSet/>
      <dgm:spPr/>
      <dgm:t>
        <a:bodyPr/>
        <a:lstStyle/>
        <a:p>
          <a:r>
            <a:rPr lang="en-US" dirty="0">
              <a:latin typeface="Calibri" panose="020F0502020204030204" pitchFamily="34" charset="0"/>
              <a:cs typeface="Calibri" panose="020F0502020204030204" pitchFamily="34" charset="0"/>
            </a:rPr>
            <a:t>Text</a:t>
          </a:r>
          <a:r>
            <a:rPr lang="en-US" dirty="0"/>
            <a:t> </a:t>
          </a:r>
        </a:p>
      </dgm:t>
    </dgm:pt>
    <dgm:pt modelId="{A8233111-FF64-4618-A384-7618F292315C}" type="parTrans" cxnId="{B1A20523-634B-439B-8EF6-48D16CA28F3E}">
      <dgm:prSet/>
      <dgm:spPr/>
      <dgm:t>
        <a:bodyPr/>
        <a:lstStyle/>
        <a:p>
          <a:endParaRPr lang="en-US"/>
        </a:p>
      </dgm:t>
    </dgm:pt>
    <dgm:pt modelId="{BA7CE8B9-383D-4E42-9848-12458BEB1A0D}" type="sibTrans" cxnId="{B1A20523-634B-439B-8EF6-48D16CA28F3E}">
      <dgm:prSet/>
      <dgm:spPr/>
      <dgm:t>
        <a:bodyPr/>
        <a:lstStyle/>
        <a:p>
          <a:endParaRPr lang="en-US"/>
        </a:p>
      </dgm:t>
    </dgm:pt>
    <dgm:pt modelId="{F395E920-8C75-4302-9FE3-EBA611BA370A}" type="pres">
      <dgm:prSet presAssocID="{E90F9D68-8A3E-4A85-B752-2894AEBB9E6B}" presName="linearFlow" presStyleCnt="0">
        <dgm:presLayoutVars>
          <dgm:dir/>
          <dgm:animLvl val="lvl"/>
          <dgm:resizeHandles val="exact"/>
        </dgm:presLayoutVars>
      </dgm:prSet>
      <dgm:spPr/>
    </dgm:pt>
    <dgm:pt modelId="{86720718-E7DE-454D-B060-23D7E17B4EE7}" type="pres">
      <dgm:prSet presAssocID="{57242AF6-51B3-419B-8AA9-EB1CFF5BE6E0}" presName="composite" presStyleCnt="0"/>
      <dgm:spPr/>
    </dgm:pt>
    <dgm:pt modelId="{4CED0434-819F-4914-8323-C65DD1A2F16F}" type="pres">
      <dgm:prSet presAssocID="{57242AF6-51B3-419B-8AA9-EB1CFF5BE6E0}" presName="parentText" presStyleLbl="alignNode1" presStyleIdx="0" presStyleCnt="5">
        <dgm:presLayoutVars>
          <dgm:chMax val="1"/>
          <dgm:bulletEnabled val="1"/>
        </dgm:presLayoutVars>
      </dgm:prSet>
      <dgm:spPr/>
    </dgm:pt>
    <dgm:pt modelId="{0CEFD2F5-8885-4050-A8C4-83C903300F9D}" type="pres">
      <dgm:prSet presAssocID="{57242AF6-51B3-419B-8AA9-EB1CFF5BE6E0}" presName="descendantText" presStyleLbl="alignAcc1" presStyleIdx="0" presStyleCnt="5">
        <dgm:presLayoutVars>
          <dgm:bulletEnabled val="1"/>
        </dgm:presLayoutVars>
      </dgm:prSet>
      <dgm:spPr/>
    </dgm:pt>
    <dgm:pt modelId="{4393F472-FA2B-4A88-B516-F51FB7672904}" type="pres">
      <dgm:prSet presAssocID="{3741CB00-151D-4C0B-9B91-C62F6F8F3AA8}" presName="sp" presStyleCnt="0"/>
      <dgm:spPr/>
    </dgm:pt>
    <dgm:pt modelId="{F7024728-2D86-44F8-BFB9-D47C5D4F8BDB}" type="pres">
      <dgm:prSet presAssocID="{BA0A38F8-EB34-4F41-9729-84B2A7738BD3}" presName="composite" presStyleCnt="0"/>
      <dgm:spPr/>
    </dgm:pt>
    <dgm:pt modelId="{3A60B6B7-1295-407C-BFA1-0AF2A61BCDF8}" type="pres">
      <dgm:prSet presAssocID="{BA0A38F8-EB34-4F41-9729-84B2A7738BD3}" presName="parentText" presStyleLbl="alignNode1" presStyleIdx="1" presStyleCnt="5">
        <dgm:presLayoutVars>
          <dgm:chMax val="1"/>
          <dgm:bulletEnabled val="1"/>
        </dgm:presLayoutVars>
      </dgm:prSet>
      <dgm:spPr/>
    </dgm:pt>
    <dgm:pt modelId="{8605FE99-1617-424A-B359-B86D717ECAA1}" type="pres">
      <dgm:prSet presAssocID="{BA0A38F8-EB34-4F41-9729-84B2A7738BD3}" presName="descendantText" presStyleLbl="alignAcc1" presStyleIdx="1" presStyleCnt="5" custLinFactNeighborX="3">
        <dgm:presLayoutVars>
          <dgm:bulletEnabled val="1"/>
        </dgm:presLayoutVars>
      </dgm:prSet>
      <dgm:spPr/>
    </dgm:pt>
    <dgm:pt modelId="{F5F4D828-7906-492A-9DF4-F164C568BA06}" type="pres">
      <dgm:prSet presAssocID="{8E156028-6623-448A-932E-073BA4CB86A9}" presName="sp" presStyleCnt="0"/>
      <dgm:spPr/>
    </dgm:pt>
    <dgm:pt modelId="{E28C4FED-D337-4C61-A534-72CB471AD3E6}" type="pres">
      <dgm:prSet presAssocID="{BF4E69B3-6BC9-4BDD-909C-EE4C8990D787}" presName="composite" presStyleCnt="0"/>
      <dgm:spPr/>
    </dgm:pt>
    <dgm:pt modelId="{3B4CE3F2-0CD6-4A58-9243-3B43D431CAA0}" type="pres">
      <dgm:prSet presAssocID="{BF4E69B3-6BC9-4BDD-909C-EE4C8990D787}" presName="parentText" presStyleLbl="alignNode1" presStyleIdx="2" presStyleCnt="5">
        <dgm:presLayoutVars>
          <dgm:chMax val="1"/>
          <dgm:bulletEnabled val="1"/>
        </dgm:presLayoutVars>
      </dgm:prSet>
      <dgm:spPr/>
    </dgm:pt>
    <dgm:pt modelId="{087D41A4-7C10-4979-AC4C-32419A46E259}" type="pres">
      <dgm:prSet presAssocID="{BF4E69B3-6BC9-4BDD-909C-EE4C8990D787}" presName="descendantText" presStyleLbl="alignAcc1" presStyleIdx="2" presStyleCnt="5">
        <dgm:presLayoutVars>
          <dgm:bulletEnabled val="1"/>
        </dgm:presLayoutVars>
      </dgm:prSet>
      <dgm:spPr/>
    </dgm:pt>
    <dgm:pt modelId="{CC167932-B639-4D5E-AFB6-854226102D3E}" type="pres">
      <dgm:prSet presAssocID="{03ADC8E6-4CC5-4C68-970A-F82FA1CCB451}" presName="sp" presStyleCnt="0"/>
      <dgm:spPr/>
    </dgm:pt>
    <dgm:pt modelId="{3462BE20-FC02-4944-BFBC-D5CF60CAB5FC}" type="pres">
      <dgm:prSet presAssocID="{C70547E9-9455-42A9-AE53-A0B39D1E5405}" presName="composite" presStyleCnt="0"/>
      <dgm:spPr/>
    </dgm:pt>
    <dgm:pt modelId="{DCD1095C-3FA4-4EDB-82EA-DA2938AE5A41}" type="pres">
      <dgm:prSet presAssocID="{C70547E9-9455-42A9-AE53-A0B39D1E5405}" presName="parentText" presStyleLbl="alignNode1" presStyleIdx="3" presStyleCnt="5">
        <dgm:presLayoutVars>
          <dgm:chMax val="1"/>
          <dgm:bulletEnabled val="1"/>
        </dgm:presLayoutVars>
      </dgm:prSet>
      <dgm:spPr/>
    </dgm:pt>
    <dgm:pt modelId="{0893780F-A596-4160-9E8D-45F7F7FB19D7}" type="pres">
      <dgm:prSet presAssocID="{C70547E9-9455-42A9-AE53-A0B39D1E5405}" presName="descendantText" presStyleLbl="alignAcc1" presStyleIdx="3" presStyleCnt="5">
        <dgm:presLayoutVars>
          <dgm:bulletEnabled val="1"/>
        </dgm:presLayoutVars>
      </dgm:prSet>
      <dgm:spPr/>
    </dgm:pt>
    <dgm:pt modelId="{7A1DE73F-5561-4C27-91A9-ACBACB10D6E1}" type="pres">
      <dgm:prSet presAssocID="{9151BDE3-F2B5-4743-9F2D-4EC8363D7F7B}" presName="sp" presStyleCnt="0"/>
      <dgm:spPr/>
    </dgm:pt>
    <dgm:pt modelId="{9A4457A2-FDB7-4E74-BA90-D9162A4FE047}" type="pres">
      <dgm:prSet presAssocID="{00AA9147-5DD8-40B9-907E-69FC0CF6E6AD}" presName="composite" presStyleCnt="0"/>
      <dgm:spPr/>
    </dgm:pt>
    <dgm:pt modelId="{827EDDF6-8897-4E97-81BE-0807E53D68DB}" type="pres">
      <dgm:prSet presAssocID="{00AA9147-5DD8-40B9-907E-69FC0CF6E6AD}" presName="parentText" presStyleLbl="alignNode1" presStyleIdx="4" presStyleCnt="5">
        <dgm:presLayoutVars>
          <dgm:chMax val="1"/>
          <dgm:bulletEnabled val="1"/>
        </dgm:presLayoutVars>
      </dgm:prSet>
      <dgm:spPr/>
    </dgm:pt>
    <dgm:pt modelId="{F3003002-6644-4479-8682-5E147F4391CD}" type="pres">
      <dgm:prSet presAssocID="{00AA9147-5DD8-40B9-907E-69FC0CF6E6AD}" presName="descendantText" presStyleLbl="alignAcc1" presStyleIdx="4" presStyleCnt="5">
        <dgm:presLayoutVars>
          <dgm:bulletEnabled val="1"/>
        </dgm:presLayoutVars>
      </dgm:prSet>
      <dgm:spPr/>
    </dgm:pt>
  </dgm:ptLst>
  <dgm:cxnLst>
    <dgm:cxn modelId="{71E69805-75EE-4CC0-A42D-F36099986214}" srcId="{E90F9D68-8A3E-4A85-B752-2894AEBB9E6B}" destId="{00AA9147-5DD8-40B9-907E-69FC0CF6E6AD}" srcOrd="4" destOrd="0" parTransId="{5EDE5918-C2A3-4954-A32F-519E6148853B}" sibTransId="{B6A60A88-3D15-45E8-9A9D-67183E78ED1F}"/>
    <dgm:cxn modelId="{BF24E70E-A3BD-446E-B5B3-5A530B92D5A4}" type="presOf" srcId="{C27EF05B-9BB7-4336-939B-1492ED3E2794}" destId="{F3003002-6644-4479-8682-5E147F4391CD}" srcOrd="0" destOrd="0" presId="urn:microsoft.com/office/officeart/2005/8/layout/chevron2"/>
    <dgm:cxn modelId="{B1A20523-634B-439B-8EF6-48D16CA28F3E}" srcId="{00AA9147-5DD8-40B9-907E-69FC0CF6E6AD}" destId="{C27EF05B-9BB7-4336-939B-1492ED3E2794}" srcOrd="0" destOrd="0" parTransId="{A8233111-FF64-4618-A384-7618F292315C}" sibTransId="{BA7CE8B9-383D-4E42-9848-12458BEB1A0D}"/>
    <dgm:cxn modelId="{AE816834-6475-4892-AFC8-1983C6B1D1C7}" srcId="{C70547E9-9455-42A9-AE53-A0B39D1E5405}" destId="{0B755460-A75D-4540-809E-DF18D560AB8C}" srcOrd="0" destOrd="0" parTransId="{A2767189-3806-4E1F-B100-BF1F197DFD18}" sibTransId="{A58E9CC7-DA1B-4F6A-BE17-DD2E45AF09AA}"/>
    <dgm:cxn modelId="{8BB4B044-F40A-444A-9A4A-F25E18B08BCA}" type="presOf" srcId="{00AA9147-5DD8-40B9-907E-69FC0CF6E6AD}" destId="{827EDDF6-8897-4E97-81BE-0807E53D68DB}" srcOrd="0" destOrd="0" presId="urn:microsoft.com/office/officeart/2005/8/layout/chevron2"/>
    <dgm:cxn modelId="{62032D48-7F5B-466C-9C77-082004E3BBFC}" type="presOf" srcId="{57242AF6-51B3-419B-8AA9-EB1CFF5BE6E0}" destId="{4CED0434-819F-4914-8323-C65DD1A2F16F}" srcOrd="0" destOrd="0" presId="urn:microsoft.com/office/officeart/2005/8/layout/chevron2"/>
    <dgm:cxn modelId="{3E9C4448-7D50-4853-8ACB-CDCB5FD7DF2E}" type="presOf" srcId="{BA0A38F8-EB34-4F41-9729-84B2A7738BD3}" destId="{3A60B6B7-1295-407C-BFA1-0AF2A61BCDF8}" srcOrd="0" destOrd="0" presId="urn:microsoft.com/office/officeart/2005/8/layout/chevron2"/>
    <dgm:cxn modelId="{6288284C-CFAC-4156-A14E-B4B488E2B3F1}" srcId="{BA0A38F8-EB34-4F41-9729-84B2A7738BD3}" destId="{FD6C1D06-BAE1-4786-9F9C-2625D5E62C42}" srcOrd="0" destOrd="0" parTransId="{62C675DB-C32D-4085-B67D-E49D50A4954C}" sibTransId="{9084D098-5473-40C0-AE01-1FA6CA760BE8}"/>
    <dgm:cxn modelId="{99C81E4E-ED44-4A93-AF9F-B1158CBC7783}" srcId="{E90F9D68-8A3E-4A85-B752-2894AEBB9E6B}" destId="{BF4E69B3-6BC9-4BDD-909C-EE4C8990D787}" srcOrd="2" destOrd="0" parTransId="{2C67A73C-DFF4-43BD-B9BB-C13AF5F7EE89}" sibTransId="{03ADC8E6-4CC5-4C68-970A-F82FA1CCB451}"/>
    <dgm:cxn modelId="{9F32A354-A596-4071-ACF8-D3BD0CC07AB1}" type="presOf" srcId="{0B755460-A75D-4540-809E-DF18D560AB8C}" destId="{0893780F-A596-4160-9E8D-45F7F7FB19D7}" srcOrd="0" destOrd="0" presId="urn:microsoft.com/office/officeart/2005/8/layout/chevron2"/>
    <dgm:cxn modelId="{D9B7D461-C508-48AC-AB17-05BBA0168D8F}" srcId="{E90F9D68-8A3E-4A85-B752-2894AEBB9E6B}" destId="{C70547E9-9455-42A9-AE53-A0B39D1E5405}" srcOrd="3" destOrd="0" parTransId="{57F75B9D-07BE-4F00-94FA-D3C7CE33666F}" sibTransId="{9151BDE3-F2B5-4743-9F2D-4EC8363D7F7B}"/>
    <dgm:cxn modelId="{2F454769-6B8E-4B5A-A092-920C1EBEAC79}" srcId="{E90F9D68-8A3E-4A85-B752-2894AEBB9E6B}" destId="{BA0A38F8-EB34-4F41-9729-84B2A7738BD3}" srcOrd="1" destOrd="0" parTransId="{C4402D6E-FCC4-4ACE-9430-1D21038B6652}" sibTransId="{8E156028-6623-448A-932E-073BA4CB86A9}"/>
    <dgm:cxn modelId="{6F4BDF6E-819E-4459-9586-DC03449062EC}" srcId="{BF4E69B3-6BC9-4BDD-909C-EE4C8990D787}" destId="{642D1AA9-EF97-48CA-B097-50A65C29E83B}" srcOrd="0" destOrd="0" parTransId="{5890E3ED-6398-4538-A9BC-056DE403269E}" sibTransId="{546675E4-CF03-48C6-806F-2222892465AA}"/>
    <dgm:cxn modelId="{5DF5FD70-DE53-4848-99A6-DAF47544922C}" type="presOf" srcId="{BF4E69B3-6BC9-4BDD-909C-EE4C8990D787}" destId="{3B4CE3F2-0CD6-4A58-9243-3B43D431CAA0}" srcOrd="0" destOrd="0" presId="urn:microsoft.com/office/officeart/2005/8/layout/chevron2"/>
    <dgm:cxn modelId="{971ED973-7C44-4978-B01E-D0189AAF54CA}" type="presOf" srcId="{642D1AA9-EF97-48CA-B097-50A65C29E83B}" destId="{087D41A4-7C10-4979-AC4C-32419A46E259}" srcOrd="0" destOrd="0" presId="urn:microsoft.com/office/officeart/2005/8/layout/chevron2"/>
    <dgm:cxn modelId="{03A4848B-787F-4C49-A7BE-9503BB306894}" type="presOf" srcId="{F1433B08-AA0B-4046-8C43-826D2D32AE7E}" destId="{0CEFD2F5-8885-4050-A8C4-83C903300F9D}" srcOrd="0" destOrd="0" presId="urn:microsoft.com/office/officeart/2005/8/layout/chevron2"/>
    <dgm:cxn modelId="{6650719C-85E7-447D-81BF-0F72CD22C311}" srcId="{E90F9D68-8A3E-4A85-B752-2894AEBB9E6B}" destId="{57242AF6-51B3-419B-8AA9-EB1CFF5BE6E0}" srcOrd="0" destOrd="0" parTransId="{E5B8A2EB-CB45-4B7E-B203-699461E5CE35}" sibTransId="{3741CB00-151D-4C0B-9B91-C62F6F8F3AA8}"/>
    <dgm:cxn modelId="{CA8CC0BE-4EE7-4B75-9EDF-547A465120A8}" srcId="{57242AF6-51B3-419B-8AA9-EB1CFF5BE6E0}" destId="{F1433B08-AA0B-4046-8C43-826D2D32AE7E}" srcOrd="0" destOrd="0" parTransId="{D7C069D9-8305-4F68-AEDD-261C67865AD8}" sibTransId="{C17D86D8-1285-48BC-9242-CE85E641913E}"/>
    <dgm:cxn modelId="{B3B3C1DA-E957-4AC1-B050-F37DB1E427EE}" type="presOf" srcId="{E90F9D68-8A3E-4A85-B752-2894AEBB9E6B}" destId="{F395E920-8C75-4302-9FE3-EBA611BA370A}" srcOrd="0" destOrd="0" presId="urn:microsoft.com/office/officeart/2005/8/layout/chevron2"/>
    <dgm:cxn modelId="{68D231F1-2152-4878-ABB6-3CBC271ED410}" type="presOf" srcId="{FD6C1D06-BAE1-4786-9F9C-2625D5E62C42}" destId="{8605FE99-1617-424A-B359-B86D717ECAA1}" srcOrd="0" destOrd="0" presId="urn:microsoft.com/office/officeart/2005/8/layout/chevron2"/>
    <dgm:cxn modelId="{A04C8EFE-7579-4290-B7E4-BC9D826247F8}" type="presOf" srcId="{C70547E9-9455-42A9-AE53-A0B39D1E5405}" destId="{DCD1095C-3FA4-4EDB-82EA-DA2938AE5A41}" srcOrd="0" destOrd="0" presId="urn:microsoft.com/office/officeart/2005/8/layout/chevron2"/>
    <dgm:cxn modelId="{CE06F7F0-5931-4728-8B1C-6D47BC4923EF}" type="presParOf" srcId="{F395E920-8C75-4302-9FE3-EBA611BA370A}" destId="{86720718-E7DE-454D-B060-23D7E17B4EE7}" srcOrd="0" destOrd="0" presId="urn:microsoft.com/office/officeart/2005/8/layout/chevron2"/>
    <dgm:cxn modelId="{7FBBD013-5A6B-443A-A537-A8A5932A3E36}" type="presParOf" srcId="{86720718-E7DE-454D-B060-23D7E17B4EE7}" destId="{4CED0434-819F-4914-8323-C65DD1A2F16F}" srcOrd="0" destOrd="0" presId="urn:microsoft.com/office/officeart/2005/8/layout/chevron2"/>
    <dgm:cxn modelId="{8B782181-D94A-4557-A2C3-B63F9E9801C1}" type="presParOf" srcId="{86720718-E7DE-454D-B060-23D7E17B4EE7}" destId="{0CEFD2F5-8885-4050-A8C4-83C903300F9D}" srcOrd="1" destOrd="0" presId="urn:microsoft.com/office/officeart/2005/8/layout/chevron2"/>
    <dgm:cxn modelId="{C58F352E-E22A-47EC-B895-CA9180931FF3}" type="presParOf" srcId="{F395E920-8C75-4302-9FE3-EBA611BA370A}" destId="{4393F472-FA2B-4A88-B516-F51FB7672904}" srcOrd="1" destOrd="0" presId="urn:microsoft.com/office/officeart/2005/8/layout/chevron2"/>
    <dgm:cxn modelId="{B0E79408-834F-4695-8050-C0EFE1E22281}" type="presParOf" srcId="{F395E920-8C75-4302-9FE3-EBA611BA370A}" destId="{F7024728-2D86-44F8-BFB9-D47C5D4F8BDB}" srcOrd="2" destOrd="0" presId="urn:microsoft.com/office/officeart/2005/8/layout/chevron2"/>
    <dgm:cxn modelId="{62693576-2491-4190-934F-49ABA8E67F5E}" type="presParOf" srcId="{F7024728-2D86-44F8-BFB9-D47C5D4F8BDB}" destId="{3A60B6B7-1295-407C-BFA1-0AF2A61BCDF8}" srcOrd="0" destOrd="0" presId="urn:microsoft.com/office/officeart/2005/8/layout/chevron2"/>
    <dgm:cxn modelId="{CA9DFE1F-552C-4A04-AD41-9589C8C2DED3}" type="presParOf" srcId="{F7024728-2D86-44F8-BFB9-D47C5D4F8BDB}" destId="{8605FE99-1617-424A-B359-B86D717ECAA1}" srcOrd="1" destOrd="0" presId="urn:microsoft.com/office/officeart/2005/8/layout/chevron2"/>
    <dgm:cxn modelId="{0D3E7E87-38DA-4D1C-A08F-61CAD46D6B05}" type="presParOf" srcId="{F395E920-8C75-4302-9FE3-EBA611BA370A}" destId="{F5F4D828-7906-492A-9DF4-F164C568BA06}" srcOrd="3" destOrd="0" presId="urn:microsoft.com/office/officeart/2005/8/layout/chevron2"/>
    <dgm:cxn modelId="{5E64AC42-B997-41D9-9E28-A1AD55A9E28C}" type="presParOf" srcId="{F395E920-8C75-4302-9FE3-EBA611BA370A}" destId="{E28C4FED-D337-4C61-A534-72CB471AD3E6}" srcOrd="4" destOrd="0" presId="urn:microsoft.com/office/officeart/2005/8/layout/chevron2"/>
    <dgm:cxn modelId="{D675A490-15D1-49B4-8B8A-DA669C632F64}" type="presParOf" srcId="{E28C4FED-D337-4C61-A534-72CB471AD3E6}" destId="{3B4CE3F2-0CD6-4A58-9243-3B43D431CAA0}" srcOrd="0" destOrd="0" presId="urn:microsoft.com/office/officeart/2005/8/layout/chevron2"/>
    <dgm:cxn modelId="{0316C1EF-258F-4C90-8126-B537F3B7FA7B}" type="presParOf" srcId="{E28C4FED-D337-4C61-A534-72CB471AD3E6}" destId="{087D41A4-7C10-4979-AC4C-32419A46E259}" srcOrd="1" destOrd="0" presId="urn:microsoft.com/office/officeart/2005/8/layout/chevron2"/>
    <dgm:cxn modelId="{4D2428EA-13C3-4BEB-B6E7-922293E053D4}" type="presParOf" srcId="{F395E920-8C75-4302-9FE3-EBA611BA370A}" destId="{CC167932-B639-4D5E-AFB6-854226102D3E}" srcOrd="5" destOrd="0" presId="urn:microsoft.com/office/officeart/2005/8/layout/chevron2"/>
    <dgm:cxn modelId="{63D315C9-4DA6-4734-8AB1-A8E322B7E7FA}" type="presParOf" srcId="{F395E920-8C75-4302-9FE3-EBA611BA370A}" destId="{3462BE20-FC02-4944-BFBC-D5CF60CAB5FC}" srcOrd="6" destOrd="0" presId="urn:microsoft.com/office/officeart/2005/8/layout/chevron2"/>
    <dgm:cxn modelId="{2DC34EB9-71B4-4ADA-AB95-9955A37FDA69}" type="presParOf" srcId="{3462BE20-FC02-4944-BFBC-D5CF60CAB5FC}" destId="{DCD1095C-3FA4-4EDB-82EA-DA2938AE5A41}" srcOrd="0" destOrd="0" presId="urn:microsoft.com/office/officeart/2005/8/layout/chevron2"/>
    <dgm:cxn modelId="{08ADC862-547E-4B4A-A6FC-982C98270C23}" type="presParOf" srcId="{3462BE20-FC02-4944-BFBC-D5CF60CAB5FC}" destId="{0893780F-A596-4160-9E8D-45F7F7FB19D7}" srcOrd="1" destOrd="0" presId="urn:microsoft.com/office/officeart/2005/8/layout/chevron2"/>
    <dgm:cxn modelId="{91E24134-4136-4486-B1D4-0BBDA045EC24}" type="presParOf" srcId="{F395E920-8C75-4302-9FE3-EBA611BA370A}" destId="{7A1DE73F-5561-4C27-91A9-ACBACB10D6E1}" srcOrd="7" destOrd="0" presId="urn:microsoft.com/office/officeart/2005/8/layout/chevron2"/>
    <dgm:cxn modelId="{8B13C5C3-3241-4283-93BA-96CEFBE4B8FE}" type="presParOf" srcId="{F395E920-8C75-4302-9FE3-EBA611BA370A}" destId="{9A4457A2-FDB7-4E74-BA90-D9162A4FE047}" srcOrd="8" destOrd="0" presId="urn:microsoft.com/office/officeart/2005/8/layout/chevron2"/>
    <dgm:cxn modelId="{8F668AAC-ABE8-450C-8927-6A2AF4BCDAC9}" type="presParOf" srcId="{9A4457A2-FDB7-4E74-BA90-D9162A4FE047}" destId="{827EDDF6-8897-4E97-81BE-0807E53D68DB}" srcOrd="0" destOrd="0" presId="urn:microsoft.com/office/officeart/2005/8/layout/chevron2"/>
    <dgm:cxn modelId="{412A515F-9B52-4FDE-9B83-3A5F8F771995}" type="presParOf" srcId="{9A4457A2-FDB7-4E74-BA90-D9162A4FE047}" destId="{F3003002-6644-4479-8682-5E147F4391CD}"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ED0434-819F-4914-8323-C65DD1A2F16F}">
      <dsp:nvSpPr>
        <dsp:cNvPr id="0" name=""/>
        <dsp:cNvSpPr/>
      </dsp:nvSpPr>
      <dsp:spPr>
        <a:xfrm rot="5400000">
          <a:off x="-127257" y="128382"/>
          <a:ext cx="848380" cy="59386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panose="020F0502020204030204" pitchFamily="34" charset="0"/>
              <a:cs typeface="Calibri" panose="020F0502020204030204" pitchFamily="34" charset="0"/>
            </a:rPr>
            <a:t>Why</a:t>
          </a:r>
        </a:p>
      </dsp:txBody>
      <dsp:txXfrm rot="-5400000">
        <a:off x="0" y="298058"/>
        <a:ext cx="593866" cy="254514"/>
      </dsp:txXfrm>
    </dsp:sp>
    <dsp:sp modelId="{0CEFD2F5-8885-4050-A8C4-83C903300F9D}">
      <dsp:nvSpPr>
        <dsp:cNvPr id="0" name=""/>
        <dsp:cNvSpPr/>
      </dsp:nvSpPr>
      <dsp:spPr>
        <a:xfrm rot="5400000">
          <a:off x="5050409" y="-4455417"/>
          <a:ext cx="551447" cy="946453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latin typeface="Calibri" panose="020F0502020204030204" pitchFamily="34" charset="0"/>
              <a:cs typeface="Calibri" panose="020F0502020204030204" pitchFamily="34" charset="0"/>
            </a:rPr>
            <a:t>Text</a:t>
          </a:r>
        </a:p>
      </dsp:txBody>
      <dsp:txXfrm rot="-5400000">
        <a:off x="593867" y="28044"/>
        <a:ext cx="9437614" cy="497609"/>
      </dsp:txXfrm>
    </dsp:sp>
    <dsp:sp modelId="{3A60B6B7-1295-407C-BFA1-0AF2A61BCDF8}">
      <dsp:nvSpPr>
        <dsp:cNvPr id="0" name=""/>
        <dsp:cNvSpPr/>
      </dsp:nvSpPr>
      <dsp:spPr>
        <a:xfrm rot="5400000">
          <a:off x="-127257" y="855921"/>
          <a:ext cx="848380" cy="59386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panose="020F0502020204030204" pitchFamily="34" charset="0"/>
              <a:cs typeface="Calibri" panose="020F0502020204030204" pitchFamily="34" charset="0"/>
            </a:rPr>
            <a:t>Why</a:t>
          </a:r>
        </a:p>
      </dsp:txBody>
      <dsp:txXfrm rot="-5400000">
        <a:off x="0" y="1025597"/>
        <a:ext cx="593866" cy="254514"/>
      </dsp:txXfrm>
    </dsp:sp>
    <dsp:sp modelId="{8605FE99-1617-424A-B359-B86D717ECAA1}">
      <dsp:nvSpPr>
        <dsp:cNvPr id="0" name=""/>
        <dsp:cNvSpPr/>
      </dsp:nvSpPr>
      <dsp:spPr>
        <a:xfrm rot="5400000">
          <a:off x="5050409" y="-3727878"/>
          <a:ext cx="551447" cy="946453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latin typeface="Calibri" panose="020F0502020204030204" pitchFamily="34" charset="0"/>
              <a:cs typeface="Calibri" panose="020F0502020204030204" pitchFamily="34" charset="0"/>
            </a:rPr>
            <a:t>Text</a:t>
          </a:r>
        </a:p>
      </dsp:txBody>
      <dsp:txXfrm rot="-5400000">
        <a:off x="593867" y="755583"/>
        <a:ext cx="9437614" cy="497609"/>
      </dsp:txXfrm>
    </dsp:sp>
    <dsp:sp modelId="{3B4CE3F2-0CD6-4A58-9243-3B43D431CAA0}">
      <dsp:nvSpPr>
        <dsp:cNvPr id="0" name=""/>
        <dsp:cNvSpPr/>
      </dsp:nvSpPr>
      <dsp:spPr>
        <a:xfrm rot="5400000">
          <a:off x="-127257" y="1583460"/>
          <a:ext cx="848380" cy="59386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panose="020F0502020204030204" pitchFamily="34" charset="0"/>
              <a:cs typeface="Calibri" panose="020F0502020204030204" pitchFamily="34" charset="0"/>
            </a:rPr>
            <a:t>Why</a:t>
          </a:r>
        </a:p>
      </dsp:txBody>
      <dsp:txXfrm rot="-5400000">
        <a:off x="0" y="1753136"/>
        <a:ext cx="593866" cy="254514"/>
      </dsp:txXfrm>
    </dsp:sp>
    <dsp:sp modelId="{087D41A4-7C10-4979-AC4C-32419A46E259}">
      <dsp:nvSpPr>
        <dsp:cNvPr id="0" name=""/>
        <dsp:cNvSpPr/>
      </dsp:nvSpPr>
      <dsp:spPr>
        <a:xfrm rot="5400000">
          <a:off x="5050409" y="-3000339"/>
          <a:ext cx="551447" cy="946453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latin typeface="Calibri" panose="020F0502020204030204" pitchFamily="34" charset="0"/>
              <a:cs typeface="Calibri" panose="020F0502020204030204" pitchFamily="34" charset="0"/>
            </a:rPr>
            <a:t>Text</a:t>
          </a:r>
        </a:p>
      </dsp:txBody>
      <dsp:txXfrm rot="-5400000">
        <a:off x="593867" y="1483122"/>
        <a:ext cx="9437614" cy="497609"/>
      </dsp:txXfrm>
    </dsp:sp>
    <dsp:sp modelId="{DCD1095C-3FA4-4EDB-82EA-DA2938AE5A41}">
      <dsp:nvSpPr>
        <dsp:cNvPr id="0" name=""/>
        <dsp:cNvSpPr/>
      </dsp:nvSpPr>
      <dsp:spPr>
        <a:xfrm rot="5400000">
          <a:off x="-127257" y="2310999"/>
          <a:ext cx="848380" cy="59386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panose="020F0502020204030204" pitchFamily="34" charset="0"/>
              <a:cs typeface="Calibri" panose="020F0502020204030204" pitchFamily="34" charset="0"/>
            </a:rPr>
            <a:t>Why</a:t>
          </a:r>
        </a:p>
      </dsp:txBody>
      <dsp:txXfrm rot="-5400000">
        <a:off x="0" y="2480675"/>
        <a:ext cx="593866" cy="254514"/>
      </dsp:txXfrm>
    </dsp:sp>
    <dsp:sp modelId="{0893780F-A596-4160-9E8D-45F7F7FB19D7}">
      <dsp:nvSpPr>
        <dsp:cNvPr id="0" name=""/>
        <dsp:cNvSpPr/>
      </dsp:nvSpPr>
      <dsp:spPr>
        <a:xfrm rot="5400000">
          <a:off x="5050409" y="-2272800"/>
          <a:ext cx="551447" cy="946453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latin typeface="Calibri" panose="020F0502020204030204" pitchFamily="34" charset="0"/>
              <a:cs typeface="Calibri" panose="020F0502020204030204" pitchFamily="34" charset="0"/>
            </a:rPr>
            <a:t>Text</a:t>
          </a:r>
        </a:p>
      </dsp:txBody>
      <dsp:txXfrm rot="-5400000">
        <a:off x="593867" y="2210661"/>
        <a:ext cx="9437614" cy="497609"/>
      </dsp:txXfrm>
    </dsp:sp>
    <dsp:sp modelId="{827EDDF6-8897-4E97-81BE-0807E53D68DB}">
      <dsp:nvSpPr>
        <dsp:cNvPr id="0" name=""/>
        <dsp:cNvSpPr/>
      </dsp:nvSpPr>
      <dsp:spPr>
        <a:xfrm rot="5400000">
          <a:off x="-127257" y="3038538"/>
          <a:ext cx="848380" cy="59386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panose="020F0502020204030204" pitchFamily="34" charset="0"/>
              <a:cs typeface="Calibri" panose="020F0502020204030204" pitchFamily="34" charset="0"/>
            </a:rPr>
            <a:t>Why</a:t>
          </a:r>
        </a:p>
      </dsp:txBody>
      <dsp:txXfrm rot="-5400000">
        <a:off x="0" y="3208214"/>
        <a:ext cx="593866" cy="254514"/>
      </dsp:txXfrm>
    </dsp:sp>
    <dsp:sp modelId="{F3003002-6644-4479-8682-5E147F4391CD}">
      <dsp:nvSpPr>
        <dsp:cNvPr id="0" name=""/>
        <dsp:cNvSpPr/>
      </dsp:nvSpPr>
      <dsp:spPr>
        <a:xfrm rot="5400000">
          <a:off x="5050409" y="-1545261"/>
          <a:ext cx="551447" cy="946453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latin typeface="Calibri" panose="020F0502020204030204" pitchFamily="34" charset="0"/>
              <a:cs typeface="Calibri" panose="020F0502020204030204" pitchFamily="34" charset="0"/>
            </a:rPr>
            <a:t>Text</a:t>
          </a:r>
          <a:r>
            <a:rPr lang="en-US" sz="3200" kern="1200" dirty="0"/>
            <a:t> </a:t>
          </a:r>
        </a:p>
      </dsp:txBody>
      <dsp:txXfrm rot="-5400000">
        <a:off x="593867" y="2938200"/>
        <a:ext cx="9437614" cy="49760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5/3/22</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2343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5/3/22</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40465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5/3/22</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2783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5/3/22</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8835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5/3/22</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63925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5/3/22</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6854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5/3/22</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3393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5/3/22</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771184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5/3/22</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01613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5/3/22</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603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1A77E8D-C533-CD49-BD12-F5CC6886D0E6}"/>
              </a:ext>
            </a:extLst>
          </p:cNvPr>
          <p:cNvGrpSpPr/>
          <p:nvPr/>
        </p:nvGrpSpPr>
        <p:grpSpPr>
          <a:xfrm>
            <a:off x="1130098" y="286603"/>
            <a:ext cx="9931803" cy="523220"/>
            <a:chOff x="1492250" y="5835502"/>
            <a:chExt cx="9931803" cy="523220"/>
          </a:xfrm>
        </p:grpSpPr>
        <p:pic>
          <p:nvPicPr>
            <p:cNvPr id="5" name="Picture 4">
              <a:extLst>
                <a:ext uri="{FF2B5EF4-FFF2-40B4-BE49-F238E27FC236}">
                  <a16:creationId xmlns:a16="http://schemas.microsoft.com/office/drawing/2014/main" id="{2D43A118-ABAC-BF4F-B506-1EF695AEED1E}"/>
                </a:ext>
              </a:extLst>
            </p:cNvPr>
            <p:cNvPicPr>
              <a:picLocks noChangeAspect="1"/>
            </p:cNvPicPr>
            <p:nvPr/>
          </p:nvPicPr>
          <p:blipFill>
            <a:blip r:embed="rId3"/>
            <a:stretch>
              <a:fillRect/>
            </a:stretch>
          </p:blipFill>
          <p:spPr>
            <a:xfrm>
              <a:off x="1492250" y="5861785"/>
              <a:ext cx="3407507" cy="451703"/>
            </a:xfrm>
            <a:prstGeom prst="rect">
              <a:avLst/>
            </a:prstGeom>
          </p:spPr>
        </p:pic>
        <p:sp>
          <p:nvSpPr>
            <p:cNvPr id="3" name="TextBox 2">
              <a:extLst>
                <a:ext uri="{FF2B5EF4-FFF2-40B4-BE49-F238E27FC236}">
                  <a16:creationId xmlns:a16="http://schemas.microsoft.com/office/drawing/2014/main" id="{0FDEE7EC-576B-2446-9DC1-C2145DF60654}"/>
                </a:ext>
              </a:extLst>
            </p:cNvPr>
            <p:cNvSpPr txBox="1"/>
            <p:nvPr/>
          </p:nvSpPr>
          <p:spPr>
            <a:xfrm>
              <a:off x="5071892" y="5835502"/>
              <a:ext cx="6352161" cy="523220"/>
            </a:xfrm>
            <a:prstGeom prst="rect">
              <a:avLst/>
            </a:prstGeom>
            <a:noFill/>
          </p:spPr>
          <p:txBody>
            <a:bodyPr wrap="square" rtlCol="0">
              <a:spAutoFit/>
            </a:bodyPr>
            <a:lstStyle/>
            <a:p>
              <a:r>
                <a:rPr lang="en-US" sz="700" dirty="0"/>
                <a:t> </a:t>
              </a:r>
            </a:p>
            <a:p>
              <a:r>
                <a:rPr lang="en-US" sz="700" dirty="0"/>
                <a:t>This material was prepared by the IPRO HQIC, a Hospital Quality Improvement Contractor, under contract with the Centers for Medicare &amp; Medicaid Services (CMS), an agency of the U.S. Department of Health and Human Services (HHS). Views expressed in this material do not necessarily reflect the official views or policy of CMS or HHS, and any reference to a specific product or entity herein does not constitute endorsement of that product or entity by CMS or HHS. IPRO-HQIC-Tsk56-22-196</a:t>
              </a:r>
            </a:p>
          </p:txBody>
        </p:sp>
      </p:grpSp>
      <p:sp>
        <p:nvSpPr>
          <p:cNvPr id="2" name="Title 1">
            <a:extLst>
              <a:ext uri="{FF2B5EF4-FFF2-40B4-BE49-F238E27FC236}">
                <a16:creationId xmlns:a16="http://schemas.microsoft.com/office/drawing/2014/main" id="{75AC86D3-8FD1-4F47-A319-7D0542E48B2F}"/>
              </a:ext>
            </a:extLst>
          </p:cNvPr>
          <p:cNvSpPr>
            <a:spLocks noGrp="1"/>
          </p:cNvSpPr>
          <p:nvPr>
            <p:ph type="title"/>
          </p:nvPr>
        </p:nvSpPr>
        <p:spPr>
          <a:xfrm>
            <a:off x="1097280" y="286603"/>
            <a:ext cx="10058400" cy="1450757"/>
          </a:xfrm>
        </p:spPr>
        <p:txBody>
          <a:bodyPr vert="horz" lIns="91440" tIns="45720" rIns="91440" bIns="45720" rtlCol="0">
            <a:normAutofit/>
          </a:bodyPr>
          <a:lstStyle/>
          <a:p>
            <a:r>
              <a:rPr lang="en-US" dirty="0">
                <a:latin typeface="Calibri" panose="020F0502020204030204" pitchFamily="34" charset="0"/>
                <a:cs typeface="Calibri" panose="020F0502020204030204" pitchFamily="34" charset="0"/>
              </a:rPr>
              <a:t>5 Whys Template </a:t>
            </a:r>
          </a:p>
        </p:txBody>
      </p:sp>
      <p:graphicFrame>
        <p:nvGraphicFramePr>
          <p:cNvPr id="6" name="Content Placeholder 5">
            <a:extLst>
              <a:ext uri="{FF2B5EF4-FFF2-40B4-BE49-F238E27FC236}">
                <a16:creationId xmlns:a16="http://schemas.microsoft.com/office/drawing/2014/main" id="{DC5BEACE-9E13-46FD-9AE4-75F5C3ED2CD6}"/>
              </a:ext>
            </a:extLst>
          </p:cNvPr>
          <p:cNvGraphicFramePr>
            <a:graphicFrameLocks noGrp="1"/>
          </p:cNvGraphicFramePr>
          <p:nvPr>
            <p:ph idx="1"/>
            <p:extLst>
              <p:ext uri="{D42A27DB-BD31-4B8C-83A1-F6EECF244321}">
                <p14:modId xmlns:p14="http://schemas.microsoft.com/office/powerpoint/2010/main" val="3166663644"/>
              </p:ext>
            </p:extLst>
          </p:nvPr>
        </p:nvGraphicFramePr>
        <p:xfrm>
          <a:off x="1096963" y="2108200"/>
          <a:ext cx="10058400" cy="37607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33514334"/>
      </p:ext>
    </p:extLst>
  </p:cSld>
  <p:clrMapOvr>
    <a:masterClrMapping/>
  </p:clrMapOvr>
</p:sld>
</file>

<file path=ppt/theme/theme1.xml><?xml version="1.0" encoding="utf-8"?>
<a:theme xmlns:a="http://schemas.openxmlformats.org/drawingml/2006/main" name="1_RetrospectVTI">
  <a:themeElements>
    <a:clrScheme name="Custom 34">
      <a:dk1>
        <a:sysClr val="windowText" lastClr="000000"/>
      </a:dk1>
      <a:lt1>
        <a:sysClr val="window" lastClr="FFFFFF"/>
      </a:lt1>
      <a:dk2>
        <a:srgbClr val="39302A"/>
      </a:dk2>
      <a:lt2>
        <a:srgbClr val="E5DEDB"/>
      </a:lt2>
      <a:accent1>
        <a:srgbClr val="EC7016"/>
      </a:accent1>
      <a:accent2>
        <a:srgbClr val="F8931D"/>
      </a:accent2>
      <a:accent3>
        <a:srgbClr val="CE8D3E"/>
      </a:accent3>
      <a:accent4>
        <a:srgbClr val="E64823"/>
      </a:accent4>
      <a:accent5>
        <a:srgbClr val="FFCA08"/>
      </a:accent5>
      <a:accent6>
        <a:srgbClr val="9C6A6A"/>
      </a:accent6>
      <a:hlink>
        <a:srgbClr val="2998E3"/>
      </a:hlink>
      <a:folHlink>
        <a:srgbClr val="7F723D"/>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Override1.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AA3F7EDC-E5B4-4BBC-9D2A-CBE6D46C37AD}">
  <ds:schemaRefs>
    <ds:schemaRef ds:uri="http://schemas.microsoft.com/sharepoint/v3/contenttype/forms"/>
  </ds:schemaRefs>
</ds:datastoreItem>
</file>

<file path=customXml/itemProps2.xml><?xml version="1.0" encoding="utf-8"?>
<ds:datastoreItem xmlns:ds="http://schemas.openxmlformats.org/officeDocument/2006/customXml" ds:itemID="{93932EF5-314F-409E-8020-FEE5FA0795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EEFF0-FB57-4CB4-8BFC-DF397689E2ED}">
  <ds:schemaRefs>
    <ds:schemaRef ds:uri="http://www.w3.org/XML/1998/namespace"/>
    <ds:schemaRef ds:uri="http://purl.org/dc/terms/"/>
    <ds:schemaRef ds:uri="http://purl.org/dc/dcmitype/"/>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16c05727-aa75-4e4a-9b5f-8a80a1165891"/>
    <ds:schemaRef ds:uri="71af3243-3dd4-4a8d-8c0d-dd76da1f02a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{12714083-0FE4-4296-AE91-7D2645201FB2}tf22712842_win32</Template>
  <TotalTime>21</TotalTime>
  <Words>103</Words>
  <Application>Microsoft Macintosh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Bookman Old Style</vt:lpstr>
      <vt:lpstr>Calibri</vt:lpstr>
      <vt:lpstr>Franklin Gothic Book</vt:lpstr>
      <vt:lpstr>1_RetrospectVTI</vt:lpstr>
      <vt:lpstr>5 Whys Template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Whys Template</dc:title>
  <dc:creator>Sandra</dc:creator>
  <cp:lastModifiedBy>Microsoft Office User</cp:lastModifiedBy>
  <cp:revision>6</cp:revision>
  <dcterms:created xsi:type="dcterms:W3CDTF">2022-01-26T15:29:28Z</dcterms:created>
  <dcterms:modified xsi:type="dcterms:W3CDTF">2022-05-03T19:21:50Z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